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9" r:id="rId4"/>
    <p:sldId id="260" r:id="rId5"/>
    <p:sldId id="261" r:id="rId6"/>
    <p:sldId id="262" r:id="rId7"/>
    <p:sldId id="264" r:id="rId8"/>
    <p:sldId id="265" r:id="rId9"/>
    <p:sldId id="266"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aven Pro" panose="020B0604020202020204" charset="0"/>
      <p:regular r:id="rId16"/>
      <p:bold r:id="rId17"/>
    </p:embeddedFont>
    <p:embeddedFont>
      <p:font typeface="Nunito"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b5004489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b5004489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b5004489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b50044892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b50044892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b5004489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b50044892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b50044892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b5004489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b5004489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b5004489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b5004489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b5004489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b5004489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b50044892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b50044892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latin typeface="Roboto"/>
                <a:ea typeface="Roboto"/>
                <a:cs typeface="Roboto"/>
                <a:sym typeface="Roboto"/>
              </a:rPr>
              <a:t>Thyroid detection using ML</a:t>
            </a:r>
            <a:endParaRPr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dirty="0">
                <a:latin typeface="Roboto"/>
                <a:ea typeface="Roboto"/>
                <a:cs typeface="Roboto"/>
                <a:sym typeface="Roboto"/>
              </a:rPr>
              <a:t>Thyroid detection</a:t>
            </a:r>
            <a:endParaRPr sz="2000" dirty="0">
              <a:latin typeface="Roboto"/>
              <a:ea typeface="Roboto"/>
              <a:cs typeface="Roboto"/>
              <a:sym typeface="Roboto"/>
            </a:endParaRPr>
          </a:p>
        </p:txBody>
      </p:sp>
      <p:sp>
        <p:nvSpPr>
          <p:cNvPr id="283" name="Google Shape;283;p14"/>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oboto"/>
                <a:ea typeface="Roboto"/>
                <a:cs typeface="Roboto"/>
                <a:sym typeface="Roboto"/>
              </a:rPr>
              <a:t>Objective:</a:t>
            </a:r>
            <a:endParaRPr sz="1400"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Development of this model is to predict the person have a chance of thyroid. Model will be used to determine wether a person can have thyroid or not.</a:t>
            </a:r>
            <a:endParaRPr sz="1400" dirty="0">
              <a:latin typeface="Roboto"/>
              <a:ea typeface="Roboto"/>
              <a:cs typeface="Roboto"/>
              <a:sym typeface="Roboto"/>
            </a:endParaRPr>
          </a:p>
          <a:p>
            <a:pPr marL="0" lvl="0" indent="0" algn="just" rtl="0">
              <a:spcBef>
                <a:spcPts val="1200"/>
              </a:spcBef>
              <a:spcAft>
                <a:spcPts val="0"/>
              </a:spcAft>
              <a:buNone/>
            </a:pPr>
            <a:endParaRPr sz="1400" dirty="0">
              <a:latin typeface="Roboto"/>
              <a:ea typeface="Roboto"/>
              <a:cs typeface="Roboto"/>
              <a:sym typeface="Roboto"/>
            </a:endParaRPr>
          </a:p>
          <a:p>
            <a:pPr marL="0" lvl="0" indent="0" algn="just" rtl="0">
              <a:spcBef>
                <a:spcPts val="0"/>
              </a:spcBef>
              <a:spcAft>
                <a:spcPts val="0"/>
              </a:spcAft>
              <a:buClr>
                <a:srgbClr val="000000"/>
              </a:buClr>
              <a:buFont typeface="Arial"/>
              <a:buNone/>
            </a:pPr>
            <a:endParaRPr sz="1400" dirty="0">
              <a:latin typeface="Roboto"/>
              <a:ea typeface="Roboto"/>
              <a:cs typeface="Roboto"/>
              <a:sym typeface="Roboto"/>
            </a:endParaRPr>
          </a:p>
          <a:p>
            <a:pPr marL="0" lvl="0" indent="0" algn="l" rtl="0">
              <a:spcBef>
                <a:spcPts val="0"/>
              </a:spcBef>
              <a:spcAft>
                <a:spcPts val="0"/>
              </a:spcAft>
              <a:buNone/>
            </a:pPr>
            <a:r>
              <a:rPr lang="en" sz="1400" dirty="0">
                <a:latin typeface="Roboto"/>
                <a:ea typeface="Roboto"/>
                <a:cs typeface="Roboto"/>
                <a:sym typeface="Roboto"/>
              </a:rPr>
              <a:t>Benefits:</a:t>
            </a:r>
            <a:endParaRPr sz="1400"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Gives better insight about the type of the thyroid or negative thyroid.</a:t>
            </a:r>
            <a:endParaRPr sz="1400"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Find the thyoid type</a:t>
            </a:r>
            <a:endParaRPr sz="1400" dirty="0">
              <a:latin typeface="Roboto"/>
              <a:ea typeface="Roboto"/>
              <a:cs typeface="Roboto"/>
              <a:sym typeface="Roboto"/>
            </a:endParaRPr>
          </a:p>
          <a:p>
            <a:pPr marL="0" lvl="0" indent="0" algn="l" rtl="0">
              <a:spcBef>
                <a:spcPts val="1200"/>
              </a:spcBef>
              <a:spcAft>
                <a:spcPts val="1200"/>
              </a:spcAft>
              <a:buNone/>
            </a:pPr>
            <a:r>
              <a:rPr lang="en" sz="1400" dirty="0">
                <a:latin typeface="Roboto"/>
                <a:ea typeface="Roboto"/>
                <a:cs typeface="Roboto"/>
                <a:sym typeface="Roboto"/>
              </a:rPr>
              <a:t>Easy to predict the thyroid type based on the inputs.</a:t>
            </a:r>
            <a:endParaRPr sz="14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295" name="Google Shape;295;p16"/>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Age: Age of the person</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Sex: Sex of the person</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IN" sz="1900" dirty="0" err="1">
                <a:solidFill>
                  <a:srgbClr val="FFFFFF"/>
                </a:solidFill>
                <a:latin typeface="Roboto"/>
                <a:ea typeface="Roboto"/>
                <a:cs typeface="Roboto"/>
                <a:sym typeface="Roboto"/>
              </a:rPr>
              <a:t>on_thyroxine</a:t>
            </a:r>
            <a:r>
              <a:rPr lang="en" sz="1900" dirty="0">
                <a:solidFill>
                  <a:srgbClr val="FFFFFF"/>
                </a:solidFill>
                <a:latin typeface="Roboto"/>
                <a:ea typeface="Roboto"/>
                <a:cs typeface="Roboto"/>
                <a:sym typeface="Roboto"/>
              </a:rPr>
              <a:t>: Person is on thyroxine or not.</a:t>
            </a:r>
          </a:p>
          <a:p>
            <a:pPr marL="457200" lvl="0" indent="-349250" algn="l" rtl="0">
              <a:lnSpc>
                <a:spcPct val="97916"/>
              </a:lnSpc>
              <a:spcBef>
                <a:spcPts val="0"/>
              </a:spcBef>
              <a:spcAft>
                <a:spcPts val="0"/>
              </a:spcAft>
              <a:buClr>
                <a:srgbClr val="FFFFFF"/>
              </a:buClr>
              <a:buSzPts val="1900"/>
              <a:buFont typeface="Roboto"/>
              <a:buChar char="●"/>
            </a:pPr>
            <a:r>
              <a:rPr lang="en-IN" sz="1900" dirty="0" err="1">
                <a:solidFill>
                  <a:srgbClr val="FFFFFF"/>
                </a:solidFill>
                <a:latin typeface="Roboto"/>
                <a:ea typeface="Roboto"/>
                <a:cs typeface="Roboto"/>
                <a:sym typeface="Roboto"/>
              </a:rPr>
              <a:t>on_antithyroid_medication</a:t>
            </a:r>
            <a:r>
              <a:rPr lang="en" sz="1900" dirty="0">
                <a:solidFill>
                  <a:srgbClr val="FFFFFF"/>
                </a:solidFill>
                <a:latin typeface="Roboto"/>
                <a:ea typeface="Roboto"/>
                <a:cs typeface="Roboto"/>
                <a:sym typeface="Roboto"/>
              </a:rPr>
              <a:t>: Person is on anti thyroid medication or not </a:t>
            </a:r>
          </a:p>
          <a:p>
            <a:pPr marL="457200" lvl="0" indent="-349250" algn="l" rtl="0">
              <a:lnSpc>
                <a:spcPct val="97916"/>
              </a:lnSpc>
              <a:spcBef>
                <a:spcPts val="0"/>
              </a:spcBef>
              <a:spcAft>
                <a:spcPts val="0"/>
              </a:spcAft>
              <a:buClr>
                <a:srgbClr val="FFFFFF"/>
              </a:buClr>
              <a:buSzPts val="1900"/>
              <a:buFont typeface="Roboto"/>
              <a:buChar char="●"/>
            </a:pPr>
            <a:r>
              <a:rPr lang="en-IN" sz="1900" dirty="0">
                <a:solidFill>
                  <a:srgbClr val="FFFFFF"/>
                </a:solidFill>
                <a:latin typeface="Roboto"/>
                <a:ea typeface="Roboto"/>
                <a:cs typeface="Roboto"/>
                <a:sym typeface="Roboto"/>
              </a:rPr>
              <a:t>L</a:t>
            </a:r>
            <a:r>
              <a:rPr lang="en" sz="1900" dirty="0">
                <a:solidFill>
                  <a:srgbClr val="FFFFFF"/>
                </a:solidFill>
                <a:latin typeface="Roboto"/>
                <a:ea typeface="Roboto"/>
                <a:cs typeface="Roboto"/>
                <a:sym typeface="Roboto"/>
              </a:rPr>
              <a:t>131 treatment: The person had done l131 treatment or not</a:t>
            </a:r>
            <a:endParaRPr sz="1900" dirty="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endParaRPr sz="1900" dirty="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dirty="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301" name="Google Shape;301;p17"/>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Query hypothyroid: Has query on hypothroid or not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Goitre: Goitre present or not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Psych: Has psychological disfunction or not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Tsh measured: Is tsh measured or not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Tsh: </a:t>
            </a:r>
            <a:r>
              <a:rPr lang="en-US" sz="1900" dirty="0">
                <a:solidFill>
                  <a:srgbClr val="FFFFFF"/>
                </a:solidFill>
                <a:latin typeface="Roboto"/>
                <a:ea typeface="Roboto"/>
                <a:cs typeface="Roboto"/>
                <a:sym typeface="Roboto"/>
              </a:rPr>
              <a:t>Value or </a:t>
            </a:r>
            <a:r>
              <a:rPr lang="en-US" sz="1900" dirty="0" err="1">
                <a:solidFill>
                  <a:srgbClr val="FFFFFF"/>
                </a:solidFill>
                <a:latin typeface="Roboto"/>
                <a:ea typeface="Roboto"/>
                <a:cs typeface="Roboto"/>
                <a:sym typeface="Roboto"/>
              </a:rPr>
              <a:t>tsh</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T3 measured: Is t3 measured or not.</a:t>
            </a: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T3 : Value or t3</a:t>
            </a:r>
            <a:endParaRPr sz="1900" dirty="0">
              <a:solidFill>
                <a:srgbClr val="FFFFFF"/>
              </a:solidFill>
              <a:latin typeface="Roboto"/>
              <a:ea typeface="Roboto"/>
              <a:cs typeface="Roboto"/>
              <a:sym typeface="Roboto"/>
            </a:endParaRPr>
          </a:p>
          <a:p>
            <a:pPr marL="457200" lvl="0" indent="0" algn="l" rtl="0">
              <a:lnSpc>
                <a:spcPct val="97916"/>
              </a:lnSpc>
              <a:spcBef>
                <a:spcPts val="800"/>
              </a:spcBef>
              <a:spcAft>
                <a:spcPts val="0"/>
              </a:spcAft>
              <a:buNone/>
            </a:pPr>
            <a:endParaRPr sz="1900" dirty="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dirty="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Preprocessing</a:t>
            </a:r>
            <a:endParaRPr sz="2000">
              <a:latin typeface="Roboto"/>
              <a:ea typeface="Roboto"/>
              <a:cs typeface="Roboto"/>
              <a:sym typeface="Roboto"/>
            </a:endParaRPr>
          </a:p>
        </p:txBody>
      </p:sp>
      <p:sp>
        <p:nvSpPr>
          <p:cNvPr id="307" name="Google Shape;307;p18"/>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dirty="0">
                <a:solidFill>
                  <a:srgbClr val="FFFFFF"/>
                </a:solidFill>
                <a:latin typeface="Roboto"/>
                <a:ea typeface="Roboto"/>
                <a:cs typeface="Roboto"/>
                <a:sym typeface="Roboto"/>
              </a:rPr>
              <a:t>Training data from</a:t>
            </a:r>
            <a:r>
              <a:rPr lang="en-IN" sz="1400" dirty="0">
                <a:solidFill>
                  <a:srgbClr val="FFFFFF"/>
                </a:solidFill>
                <a:latin typeface="Roboto"/>
                <a:ea typeface="Roboto"/>
                <a:cs typeface="Roboto"/>
                <a:sym typeface="Roboto"/>
              </a:rPr>
              <a:t> t</a:t>
            </a:r>
            <a:r>
              <a:rPr lang="en" sz="1400" dirty="0">
                <a:solidFill>
                  <a:srgbClr val="FFFFFF"/>
                </a:solidFill>
                <a:latin typeface="Roboto"/>
                <a:ea typeface="Roboto"/>
                <a:cs typeface="Roboto"/>
                <a:sym typeface="Roboto"/>
              </a:rPr>
              <a:t>he  .csv format.</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Performing EDA to get insight of data like identifying distribution , outliers ,trend</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among data etc.</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Check for null values in the columns. If present impute the null values.</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Encode the categorical values with numeric values.</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Perform Standard Scalar to scale down the values and perform one hot encoding</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dirty="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Model Building</a:t>
            </a:r>
            <a:endParaRPr sz="2000">
              <a:latin typeface="Roboto"/>
              <a:ea typeface="Roboto"/>
              <a:cs typeface="Roboto"/>
              <a:sym typeface="Roboto"/>
            </a:endParaRPr>
          </a:p>
        </p:txBody>
      </p:sp>
      <p:sp>
        <p:nvSpPr>
          <p:cNvPr id="313" name="Google Shape;313;p19"/>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dirty="0">
                <a:solidFill>
                  <a:srgbClr val="FFFFFF"/>
                </a:solidFill>
                <a:latin typeface="Roboto"/>
                <a:ea typeface="Roboto"/>
                <a:cs typeface="Roboto"/>
                <a:sym typeface="Roboto"/>
              </a:rPr>
              <a:t>We use Logistic regression, RandomForestRegressor and Xgboost for building the model.</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Predict the value using this model and find  the classification report.</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Hyper parameter Tuning: GrideSearchCV used for parameter tuning with estimators values.</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IN" sz="1400" dirty="0">
                <a:solidFill>
                  <a:srgbClr val="FFFFFF"/>
                </a:solidFill>
                <a:latin typeface="Roboto"/>
                <a:ea typeface="Roboto"/>
                <a:cs typeface="Roboto"/>
                <a:sym typeface="Roboto"/>
              </a:rPr>
              <a:t>B</a:t>
            </a:r>
            <a:r>
              <a:rPr lang="en" sz="1400" dirty="0">
                <a:solidFill>
                  <a:srgbClr val="FFFFFF"/>
                </a:solidFill>
                <a:latin typeface="Roboto"/>
                <a:ea typeface="Roboto"/>
                <a:cs typeface="Roboto"/>
                <a:sym typeface="Roboto"/>
              </a:rPr>
              <a:t>est_param used to find the best parameter and used for prediction.</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Save the model with pickle and dump into the drive.</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Load the model for prediction.</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dirty="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25" name="Google Shape;325;p21"/>
          <p:cNvSpPr txBox="1">
            <a:spLocks noGrp="1"/>
          </p:cNvSpPr>
          <p:nvPr>
            <p:ph type="body" idx="1"/>
          </p:nvPr>
        </p:nvSpPr>
        <p:spPr>
          <a:xfrm>
            <a:off x="95250" y="1098500"/>
            <a:ext cx="8953500" cy="251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Font typeface="Arial"/>
              <a:buNone/>
            </a:pPr>
            <a:r>
              <a:rPr lang="en" sz="1400" b="1" dirty="0">
                <a:solidFill>
                  <a:srgbClr val="FFFFFF"/>
                </a:solidFill>
                <a:latin typeface="Calibri"/>
                <a:ea typeface="Calibri"/>
                <a:cs typeface="Calibri"/>
                <a:sym typeface="Calibri"/>
              </a:rPr>
              <a:t>Q1) What’s the source of data?</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The data for training is provided by the client from UCI machine learning portal</a:t>
            </a:r>
            <a:endParaRPr sz="1400" dirty="0">
              <a:solidFill>
                <a:srgbClr val="FFFFFF"/>
              </a:solidFill>
              <a:latin typeface="Calibri"/>
              <a:ea typeface="Calibri"/>
              <a:cs typeface="Calibri"/>
              <a:sym typeface="Calibri"/>
            </a:endParaRPr>
          </a:p>
          <a:p>
            <a:pPr marL="0" lvl="0" indent="0" algn="just" rtl="0">
              <a:lnSpc>
                <a:spcPct val="100000"/>
              </a:lnSpc>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r>
              <a:rPr lang="en" sz="1400" b="1" dirty="0">
                <a:solidFill>
                  <a:srgbClr val="FFFFFF"/>
                </a:solidFill>
                <a:latin typeface="Calibri"/>
                <a:ea typeface="Calibri"/>
                <a:cs typeface="Calibri"/>
                <a:sym typeface="Calibri"/>
              </a:rPr>
              <a:t>Q 2) What was the type of data?</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The data was the combination of numerical and Categorical values.</a:t>
            </a: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r>
              <a:rPr lang="en" sz="1400" b="1" dirty="0">
                <a:solidFill>
                  <a:srgbClr val="FFFFFF"/>
                </a:solidFill>
                <a:latin typeface="Calibri"/>
                <a:ea typeface="Calibri"/>
                <a:cs typeface="Calibri"/>
                <a:sym typeface="Calibri"/>
              </a:rPr>
              <a:t>Q 3) What’s the complete flow you followed in this Project?</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Refer the Architecture section for this.</a:t>
            </a: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lnSpc>
                <a:spcPct val="100000"/>
              </a:lnSpc>
              <a:spcBef>
                <a:spcPts val="0"/>
              </a:spcBef>
              <a:spcAft>
                <a:spcPts val="0"/>
              </a:spcAft>
              <a:buClr>
                <a:srgbClr val="000000"/>
              </a:buClr>
              <a:buFont typeface="Arial"/>
              <a:buNone/>
            </a:pPr>
            <a:endParaRPr sz="1400" dirty="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1" name="Google Shape;331;p22"/>
          <p:cNvSpPr txBox="1">
            <a:spLocks noGrp="1"/>
          </p:cNvSpPr>
          <p:nvPr>
            <p:ph type="body" idx="1"/>
          </p:nvPr>
        </p:nvSpPr>
        <p:spPr>
          <a:xfrm>
            <a:off x="95250" y="1098500"/>
            <a:ext cx="8953500" cy="322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dirty="0">
                <a:solidFill>
                  <a:srgbClr val="FFFFFF"/>
                </a:solidFill>
                <a:latin typeface="Calibri"/>
                <a:ea typeface="Calibri"/>
                <a:cs typeface="Calibri"/>
                <a:sym typeface="Calibri"/>
              </a:rPr>
              <a:t>Q 4) What techniques were you using for data pre-processing?</a:t>
            </a:r>
            <a:endParaRPr sz="1400" dirty="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dirty="0">
                <a:solidFill>
                  <a:srgbClr val="FFFFFF"/>
                </a:solidFill>
                <a:latin typeface="Calibri"/>
                <a:ea typeface="Calibri"/>
                <a:cs typeface="Calibri"/>
                <a:sym typeface="Calibri"/>
              </a:rPr>
              <a:t>Removing unwanted attributes</a:t>
            </a:r>
            <a:endParaRPr sz="1400" dirty="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dirty="0">
                <a:solidFill>
                  <a:srgbClr val="FFFFFF"/>
                </a:solidFill>
                <a:latin typeface="Calibri"/>
                <a:ea typeface="Calibri"/>
                <a:cs typeface="Calibri"/>
                <a:sym typeface="Calibri"/>
              </a:rPr>
              <a:t>Visualizing relation of independent variables with each other and output variables</a:t>
            </a:r>
            <a:endParaRPr sz="1400" dirty="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dirty="0">
                <a:solidFill>
                  <a:srgbClr val="FFFFFF"/>
                </a:solidFill>
                <a:latin typeface="Calibri"/>
                <a:ea typeface="Calibri"/>
                <a:cs typeface="Calibri"/>
                <a:sym typeface="Calibri"/>
              </a:rPr>
              <a:t>Removing outliers</a:t>
            </a:r>
            <a:endParaRPr sz="1400" dirty="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dirty="0">
                <a:solidFill>
                  <a:srgbClr val="FFFFFF"/>
                </a:solidFill>
                <a:latin typeface="Calibri"/>
                <a:ea typeface="Calibri"/>
                <a:cs typeface="Calibri"/>
                <a:sym typeface="Calibri"/>
              </a:rPr>
              <a:t>Cleaning data and imputing if null values are present. </a:t>
            </a:r>
            <a:endParaRPr sz="1400" dirty="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dirty="0">
                <a:solidFill>
                  <a:srgbClr val="FFFFFF"/>
                </a:solidFill>
                <a:latin typeface="Calibri"/>
                <a:ea typeface="Calibri"/>
                <a:cs typeface="Calibri"/>
                <a:sym typeface="Calibri"/>
              </a:rPr>
              <a:t>Converting categorical data into numeric values.</a:t>
            </a:r>
            <a:endParaRPr sz="1400" dirty="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dirty="0">
                <a:solidFill>
                  <a:srgbClr val="FFFFFF"/>
                </a:solidFill>
                <a:latin typeface="Calibri"/>
                <a:ea typeface="Calibri"/>
                <a:cs typeface="Calibri"/>
                <a:sym typeface="Calibri"/>
              </a:rPr>
              <a:t>Scaling the data</a:t>
            </a:r>
            <a:endParaRPr sz="1400" dirty="0">
              <a:solidFill>
                <a:srgbClr val="FFFFFF"/>
              </a:solidFill>
              <a:latin typeface="Calibri"/>
              <a:ea typeface="Calibri"/>
              <a:cs typeface="Calibri"/>
              <a:sym typeface="Calibri"/>
            </a:endParaRPr>
          </a:p>
          <a:p>
            <a:pPr marL="91440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r>
              <a:rPr lang="en" sz="1400" b="1" dirty="0">
                <a:solidFill>
                  <a:srgbClr val="FFFFFF"/>
                </a:solidFill>
                <a:latin typeface="Calibri"/>
                <a:ea typeface="Calibri"/>
                <a:cs typeface="Calibri"/>
                <a:sym typeface="Calibri"/>
              </a:rPr>
              <a:t>Q 5) How training was done or what models were used?</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Times New Roman"/>
                <a:ea typeface="Times New Roman"/>
                <a:cs typeface="Times New Roman"/>
                <a:sym typeface="Times New Roman"/>
              </a:rPr>
              <a:t> </a:t>
            </a:r>
            <a:r>
              <a:rPr lang="en" sz="1400" dirty="0">
                <a:solidFill>
                  <a:srgbClr val="FFFFFF"/>
                </a:solidFill>
                <a:latin typeface="Calibri"/>
                <a:ea typeface="Calibri"/>
                <a:cs typeface="Calibri"/>
                <a:sym typeface="Calibri"/>
              </a:rPr>
              <a:t>The scaling was performed over training and validation data</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Algorithms like Logistic regression, Gradient boost and Random forest were used .</a:t>
            </a:r>
            <a:endParaRPr sz="1400" dirty="0">
              <a:solidFill>
                <a:srgbClr val="FFFFFF"/>
              </a:solidFill>
              <a:latin typeface="Arial"/>
              <a:ea typeface="Arial"/>
              <a:cs typeface="Arial"/>
              <a:sym typeface="Arial"/>
            </a:endParaRPr>
          </a:p>
          <a:p>
            <a:pPr marL="0" lvl="0" indent="0" algn="just" rtl="0">
              <a:lnSpc>
                <a:spcPct val="100000"/>
              </a:lnSpc>
              <a:spcBef>
                <a:spcPts val="0"/>
              </a:spcBef>
              <a:spcAft>
                <a:spcPts val="0"/>
              </a:spcAft>
              <a:buNone/>
            </a:pPr>
            <a:endParaRPr sz="1400" dirty="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7" name="Google Shape;337;p23"/>
          <p:cNvSpPr txBox="1">
            <a:spLocks noGrp="1"/>
          </p:cNvSpPr>
          <p:nvPr>
            <p:ph type="body" idx="1"/>
          </p:nvPr>
        </p:nvSpPr>
        <p:spPr>
          <a:xfrm>
            <a:off x="95250" y="1098500"/>
            <a:ext cx="8953500" cy="195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dirty="0">
                <a:solidFill>
                  <a:srgbClr val="FFFFFF"/>
                </a:solidFill>
                <a:latin typeface="Calibri"/>
                <a:ea typeface="Calibri"/>
                <a:cs typeface="Calibri"/>
                <a:sym typeface="Calibri"/>
              </a:rPr>
              <a:t>Q 6) How Prediction was done?</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a:t>
            </a:r>
            <a:r>
              <a:rPr lang="en-US" sz="1400" dirty="0">
                <a:solidFill>
                  <a:srgbClr val="FFFFFF"/>
                </a:solidFill>
                <a:latin typeface="Calibri"/>
                <a:ea typeface="Calibri"/>
                <a:cs typeface="Calibri"/>
                <a:sym typeface="Calibri"/>
              </a:rPr>
              <a:t>Data was already divided into train test split and we used the test data for prediction</a:t>
            </a: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r>
              <a:rPr lang="en" sz="1400" b="1" dirty="0">
                <a:solidFill>
                  <a:srgbClr val="FFFFFF"/>
                </a:solidFill>
                <a:latin typeface="Calibri"/>
                <a:ea typeface="Calibri"/>
                <a:cs typeface="Calibri"/>
                <a:sym typeface="Calibri"/>
              </a:rPr>
              <a:t>Q 7) Where the model was deployed?</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When the model is ready, we deploy it in Heroku.  This model is an web application where user can enter the data and these data gets extracted in the backend and user gets the prediction result</a:t>
            </a:r>
            <a:r>
              <a:rPr lang="en" sz="1400" dirty="0">
                <a:solidFill>
                  <a:srgbClr val="FFFFFF"/>
                </a:solidFill>
                <a:latin typeface="Times New Roman"/>
                <a:ea typeface="Times New Roman"/>
                <a:cs typeface="Times New Roman"/>
                <a:sym typeface="Times New Roman"/>
              </a:rPr>
              <a:t>.</a:t>
            </a:r>
            <a:endParaRPr sz="1400" dirty="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On-screen Show (16:9)</PresentationFormat>
  <Paragraphs>67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Maven Pro</vt:lpstr>
      <vt:lpstr>Nunito</vt:lpstr>
      <vt:lpstr>Roboto</vt:lpstr>
      <vt:lpstr>Times New Roman</vt:lpstr>
      <vt:lpstr>Momentum</vt:lpstr>
      <vt:lpstr>Thyroid detection using ML</vt:lpstr>
      <vt:lpstr>Thyroid detection</vt:lpstr>
      <vt:lpstr>Data validation and Data transformation</vt:lpstr>
      <vt:lpstr>Data validation and Data transformation</vt:lpstr>
      <vt:lpstr>Data Preprocessing</vt:lpstr>
      <vt:lpstr>Model Building</vt:lpstr>
      <vt:lpstr>Q &amp; A</vt:lpstr>
      <vt:lpstr>Q &amp; 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detection using ML</dc:title>
  <dc:creator>Rent IT</dc:creator>
  <cp:lastModifiedBy>Priyanka Negi</cp:lastModifiedBy>
  <cp:revision>1</cp:revision>
  <dcterms:modified xsi:type="dcterms:W3CDTF">2022-03-12T13:20:43Z</dcterms:modified>
</cp:coreProperties>
</file>