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0"/>
  </p:notesMasterIdLst>
  <p:sldIdLst>
    <p:sldId id="513" r:id="rId2"/>
    <p:sldId id="1102" r:id="rId3"/>
    <p:sldId id="1070" r:id="rId4"/>
    <p:sldId id="1071" r:id="rId5"/>
    <p:sldId id="1103" r:id="rId6"/>
    <p:sldId id="763" r:id="rId7"/>
    <p:sldId id="1052" r:id="rId8"/>
    <p:sldId id="876" r:id="rId9"/>
    <p:sldId id="860" r:id="rId10"/>
    <p:sldId id="759" r:id="rId11"/>
    <p:sldId id="1054" r:id="rId12"/>
    <p:sldId id="1090" r:id="rId13"/>
    <p:sldId id="1091" r:id="rId14"/>
    <p:sldId id="1092" r:id="rId15"/>
    <p:sldId id="1093" r:id="rId16"/>
    <p:sldId id="1094" r:id="rId17"/>
    <p:sldId id="1095" r:id="rId18"/>
    <p:sldId id="1096" r:id="rId19"/>
    <p:sldId id="1056" r:id="rId20"/>
    <p:sldId id="1097" r:id="rId21"/>
    <p:sldId id="1098" r:id="rId22"/>
    <p:sldId id="1099" r:id="rId23"/>
    <p:sldId id="1100" r:id="rId24"/>
    <p:sldId id="1101" r:id="rId25"/>
    <p:sldId id="957" r:id="rId26"/>
    <p:sldId id="958" r:id="rId27"/>
    <p:sldId id="874" r:id="rId28"/>
    <p:sldId id="291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86438" autoAdjust="0"/>
  </p:normalViewPr>
  <p:slideViewPr>
    <p:cSldViewPr snapToGrid="0" showGuides="1">
      <p:cViewPr varScale="1">
        <p:scale>
          <a:sx n="77" d="100"/>
          <a:sy n="77" d="100"/>
        </p:scale>
        <p:origin x="1160" y="4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5.1.2 – Video – Convert Between Binary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  <a:p>
            <a:r>
              <a:rPr lang="en-US" dirty="0"/>
              <a:t>5.1.4 – Check Your Understanding –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5.1.5  - Convert Binary to Decimal</a:t>
            </a:r>
          </a:p>
          <a:p>
            <a:r>
              <a:rPr lang="en-US" dirty="0"/>
              <a:t>5.1.6 – Activity – Binary to 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5.1.7 – Decimal to Binary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5.1.8 – Decimal to Binary Conversion Example</a:t>
            </a:r>
          </a:p>
          <a:p>
            <a:r>
              <a:rPr lang="en-US" dirty="0"/>
              <a:t>5.1.9 - Activity – Decimal to Binary Conversions</a:t>
            </a:r>
          </a:p>
          <a:p>
            <a:r>
              <a:rPr lang="en-US" dirty="0"/>
              <a:t>5.1.10 – Activity – Binary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5.1.11 –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 Number Systems</a:t>
            </a:r>
          </a:p>
          <a:p>
            <a:r>
              <a:rPr lang="en-US" dirty="0"/>
              <a:t>5.2 - Hexadecimal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5.2.2 – Video – Converting Between Hexadecimal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3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5.2.3 – </a:t>
            </a:r>
            <a:r>
              <a:rPr lang="en-US" sz="1200" dirty="0"/>
              <a:t>Decimal to Hexadecimal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5.2.4 - </a:t>
            </a:r>
            <a:r>
              <a:rPr lang="en-US" sz="1200" dirty="0"/>
              <a:t>Hexadecimal to Decimal Conversions</a:t>
            </a:r>
          </a:p>
          <a:p>
            <a:r>
              <a:rPr lang="en-US" sz="1200" dirty="0"/>
              <a:t>5.2.5 – Check Your Understanding – Hexadecimal Number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5 - Number Systems</a:t>
            </a:r>
          </a:p>
          <a:p>
            <a:pPr>
              <a:buFontTx/>
              <a:buNone/>
            </a:pPr>
            <a:r>
              <a:rPr lang="en-US" dirty="0"/>
              <a:t>5.3 Module Practice and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26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5.3 - Module Practice and Quiz</a:t>
            </a:r>
          </a:p>
          <a:p>
            <a:r>
              <a:rPr lang="en-US" dirty="0"/>
              <a:t>5.3.1 – What Did I Learn In This Module?</a:t>
            </a:r>
          </a:p>
          <a:p>
            <a:r>
              <a:rPr lang="en-US" sz="1200" dirty="0"/>
              <a:t>5.3.2 – Module Quiz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5.0- Introduction</a:t>
            </a:r>
          </a:p>
          <a:p>
            <a:pPr>
              <a:buFontTx/>
              <a:buNone/>
            </a:pPr>
            <a:r>
              <a:rPr lang="en-GB" dirty="0"/>
              <a:t>5.0.2 – What will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5 -Number Systems</a:t>
            </a:r>
          </a:p>
          <a:p>
            <a:r>
              <a:rPr lang="en-US" dirty="0"/>
              <a:t>5.1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 – Binary and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5.1 Binary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and IPv4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Binary numbering system consists of 1s and 0s, called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Decimal numbering system consists of digits 0 through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Hosts, servers, and network equipment using binary addressing to identify each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address is made up of a string of 32 bits, divided into four sections called octets.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octet contains 8 bits (or 1 byte) separated by a dot.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ease of use by people, this dotted notation is converted to dotted decimal.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8" y="2722001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1668B65-DD31-5646-8CF8-039199DDBBA7}"/>
              </a:ext>
            </a:extLst>
          </p:cNvPr>
          <p:cNvSpPr/>
          <p:nvPr/>
        </p:nvSpPr>
        <p:spPr>
          <a:xfrm>
            <a:off x="3992526" y="3474830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09" y="2722001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Video – Convert Between Binary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Positional notation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Powers of 10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Decimal – base 10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Binary – base 2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an P address in binary to decimal numbering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Positional notation means that a digit represents different values depending on the “position” the digit occupies in the sequence of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decimal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570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Decimal Number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1,234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30563"/>
              </p:ext>
            </p:extLst>
          </p:nvPr>
        </p:nvGraphicFramePr>
        <p:xfrm>
          <a:off x="389281" y="126593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7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6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5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4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 rot="5400000">
            <a:off x="3753951" y="2666137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45532"/>
              </p:ext>
            </p:extLst>
          </p:nvPr>
        </p:nvGraphicFramePr>
        <p:xfrm>
          <a:off x="2611696" y="3037184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Convert 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 11000000.10101000.00001011.00001010 to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125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value table is useful in converting a dotted decimal IPv4 address to binary.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in the 128 position (the most significant bit). Is the decimal number of the octet (n) equal to or greater than 128?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no, record a binary 0 in the 128 positional value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yes, record a binary 1 in the 128 positional value, subtract 128 from the decimal number,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Repeat these steps through the 1 positional value.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Convert decimal 168 to 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Is 168 &gt; 128?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128 position and subtract 128 (168-128=40)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64?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64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32?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32 position and subtract 32 (40-32=8)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16?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16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Equal. Enter 1 in 8 position and subtract 8 (8-8=0)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No values left. Enter 0 in remaining binary positions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Decimal 168 is written as 10101000 in binary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IPv4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Routers and computers only understand binary, while humans work in decimal. It is important for you to gain a thorough understanding of these two numbering systems and how they are used in networking.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5.2 Hexadecimal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5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8044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8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51486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understand IPv6 addresses, you must be able to convert hexadecimal to decimal and vice versa.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a base sixteen numbering system, using the digits 0 through 9 and letters A to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is easier to express a value as a single hexadecimal digit than as four binary 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used to represent IPv6 addresses and MAC addresses.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IPv6 addresses are 128 bits in length. Every 4 bits is represented by a single hexadecimal digit. That makes the IPv6 address a total of 32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figure shows the preferred method of writing out an IPv6 address, with each X representing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four hexadecimal character group is referred to as a </a:t>
            </a:r>
            <a:r>
              <a:rPr lang="en-US" sz="1600" dirty="0" err="1">
                <a:solidFill>
                  <a:srgbClr val="000000"/>
                </a:solidFill>
              </a:rPr>
              <a:t>hextet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Video – Converting Between Hexadecimal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 of the Hexadecimal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Hexadecimal to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Decimal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3519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Decimal to Hexadecimal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decimal numbers to hexadecimal 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decimal number to 8-bit binary strings.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Divide the binary strings in groups of four starting from the rightmost 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four binary numbers into their equivalent hexadecimal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168 converted into hex using the three-step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168 in binary is 10101000.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10101000 in two groups of four binary digits is 1010 and 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 is hex A and 1000 is hex 8, so 168 is A8 in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to 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hexadecimal numbers to decimal values: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hexadecimal number to 4-bit binary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Create 8-bit binary grouping starting from the rightmost 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8-bit binary grouping into their equivalent 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D2 converted into decimal using the three-step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D2 in 4-bit binary strings is 1110 and 0010.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1110 and 0010 is 11100010 in an 8-bit grouping.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11100010 in binary is equivalent to 210 in decimal, so D2 is 210 is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5.3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a base two numbering system that consists of the numbers 0 and 1, called bits.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Decimal is a base ten numbering system that consists of the numbers 0 through 9.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what hosts, servers, and networking equipment uses to identify each other.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a base sixteen numbering system that consists of the numbers 0 through 9 and the letters A to F.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used to represent IPv6 addresses and MAC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addresses are 128 bits long, and every 4 bits is represented by a hexadecimal digit for a total of 32 hexadecimal digits.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hexadecimal to decimal, you must first convert the hexadecimal to binary, then convert the binary to decimal.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decimal to hexadecimal, you must first convert the decimal to binary and then the binary to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5: Number Systems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dotted decimal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hextet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</a:t>
            </a:r>
            <a:r>
              <a:rPr lang="en-US" b="1" i="1" dirty="0"/>
              <a:t>do not </a:t>
            </a:r>
            <a:r>
              <a:rPr lang="en-US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9848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5: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37920"/>
              </p:ext>
            </p:extLst>
          </p:nvPr>
        </p:nvGraphicFramePr>
        <p:xfrm>
          <a:off x="455999" y="1147358"/>
          <a:ext cx="8229418" cy="280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34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Converting Between Binary and Decimal Numbering Systems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Number System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to Decimal Conversions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Decimal to Binary Conversions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Game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5.2.2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Converting Between Hexadecimal and Decimal Numbering Systems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Hexadecimal Numbering System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20668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0410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Module 5,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Try to include as many questions as possible to keep students engaged during classroom presentation.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</a:t>
            </a:r>
            <a:r>
              <a:rPr lang="en-US" sz="1400" dirty="0"/>
              <a:t> 5.1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Give your students plenty of practice and additional exercises until they have mastered the binary numbering system.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100" dirty="0"/>
              <a:t>What kinds of tips or tricks have you learned to help remember the conversion process between binary and decimal?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Topic 5.2</a:t>
            </a: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Give your students plenty of practice and additional exercises until they have mastered the hexadecimal numbering system.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100" dirty="0"/>
              <a:t>What kinds of tips or tricks have you learned to help remember the conversion process between hexadecimal and decimal?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marL="142875" lvl="1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Number Systems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Calculate numbers between decimal, binary, and hexadecimal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3985"/>
              </p:ext>
            </p:extLst>
          </p:nvPr>
        </p:nvGraphicFramePr>
        <p:xfrm>
          <a:off x="1080754" y="2050715"/>
          <a:ext cx="6980904" cy="1042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Binary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binary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Hexadecimal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hexadecimal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3804</TotalTime>
  <Words>2209</Words>
  <Application>Microsoft Office PowerPoint</Application>
  <PresentationFormat>On-screen Show (16:9)</PresentationFormat>
  <Paragraphs>557</Paragraphs>
  <Slides>28</Slides>
  <Notes>26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CiscoSans ExtraLight</vt:lpstr>
      <vt:lpstr>Wingdings</vt:lpstr>
      <vt:lpstr>Default Theme</vt:lpstr>
      <vt:lpstr>Module 5: Number Systems</vt:lpstr>
      <vt:lpstr>Instructor Materials – Module 5 Planning Guide</vt:lpstr>
      <vt:lpstr>What to Expect in this Module</vt:lpstr>
      <vt:lpstr>What to Expect in this Module (Cont.)</vt:lpstr>
      <vt:lpstr>Check Your Understanding</vt:lpstr>
      <vt:lpstr>Module 5: Activities</vt:lpstr>
      <vt:lpstr>Module 5: Best Practices</vt:lpstr>
      <vt:lpstr>Module 5: Number Systems</vt:lpstr>
      <vt:lpstr>Module Objectives</vt:lpstr>
      <vt:lpstr>5.1 Binary Number System</vt:lpstr>
      <vt:lpstr>Binary Number System Binary and IPv4 Addresses</vt:lpstr>
      <vt:lpstr>Binary Number System Video – Convert Between Binary and Decimal Numbering Systems</vt:lpstr>
      <vt:lpstr>Binary Number System Binary Positional Notation</vt:lpstr>
      <vt:lpstr>Binary Number System Binary Positional Notation (Cont.)</vt:lpstr>
      <vt:lpstr>Binary Number System Convert Binary to Decimal</vt:lpstr>
      <vt:lpstr>Binary Number System Decimal to Binary Conversion</vt:lpstr>
      <vt:lpstr>Binary Number System Decimal to Binary Conversion Example</vt:lpstr>
      <vt:lpstr>Binary Number System IPv4 Addresses</vt:lpstr>
      <vt:lpstr>5.2 Hexadecimal Number System</vt:lpstr>
      <vt:lpstr>Hexadecimal Number System Hexadecimal and IPv6 Addresses</vt:lpstr>
      <vt:lpstr>Hexadecimal Number System Hexadecimal and IPv6 Addresses (Cont.)</vt:lpstr>
      <vt:lpstr>Hexadecimal Number System Video – Converting Between Hexadecimal and Decimal Numbering Systems</vt:lpstr>
      <vt:lpstr>Hexadecimal Number System Decimal to Hexadecimal Conversions</vt:lpstr>
      <vt:lpstr>Hexadecimal Number System Hexadecimal to Decimal Conversions</vt:lpstr>
      <vt:lpstr>5.3 Module Practice and Quiz</vt:lpstr>
      <vt:lpstr>Module Practice and Quiz What did I learn in this module?</vt:lpstr>
      <vt:lpstr>Module 5: Number Systems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Sue Livingston -X (suliving - UNICON INC at Cisco)</cp:lastModifiedBy>
  <cp:revision>205</cp:revision>
  <dcterms:created xsi:type="dcterms:W3CDTF">2019-10-18T06:21:22Z</dcterms:created>
  <dcterms:modified xsi:type="dcterms:W3CDTF">2019-12-06T15:47:58Z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