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75" d="100"/>
          <a:sy n="75" d="100"/>
        </p:scale>
        <p:origin x="1316" y="4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77563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IPv5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21038</TotalTime>
  <Words>3604</Words>
  <Application>Microsoft Office PowerPoint</Application>
  <PresentationFormat>On-screen Show (16:9)</PresentationFormat>
  <Paragraphs>578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Sue Livingston -X (suliving - UNICON INC at Cisco)</cp:lastModifiedBy>
  <cp:revision>1030</cp:revision>
  <dcterms:created xsi:type="dcterms:W3CDTF">2016-08-22T22:27:36Z</dcterms:created>
  <dcterms:modified xsi:type="dcterms:W3CDTF">2019-12-06T16:05:28Z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