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1" r:id="rId16"/>
    <p:sldId id="272" r:id="rId17"/>
    <p:sldId id="269" r:id="rId18"/>
    <p:sldId id="270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E37EC-B7D5-47E4-B677-D140B897145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EF9B-7CAE-4315-A488-A9D8D25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2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CEF9B-7CAE-4315-A488-A9D8D2529D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2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9812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STRUCTURES in C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739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Structure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Write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 program to add two distances entered by user. Measurement of distance should be in inch and feet. (Note: 12 inches = 1 foot)</a:t>
            </a:r>
          </a:p>
        </p:txBody>
      </p:sp>
    </p:spTree>
    <p:extLst>
      <p:ext uri="{BB962C8B-B14F-4D97-AF65-F5344CB8AC3E}">
        <p14:creationId xmlns:p14="http://schemas.microsoft.com/office/powerpoint/2010/main" val="23124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334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 Distance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feet;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float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inch; } dist1, dist2, sum;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{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("1st distance\n");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of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structure variable dist1 </a:t>
            </a: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feet: ");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&amp;dist1.feet);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Input of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inch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structure variable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inch: ");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("%f", &amp;dist1.inch);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("2nd distance\n");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of feet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variable dist2 </a:t>
            </a: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feet: ");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&amp;dist2.feet);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Input of inch for structure variable dist2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inch: ");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("%f", &amp;dist2.inch);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sum.feet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dist1.feet + dist2.feet;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sum.inch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dist1.inch + dist2.inch;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sum.inch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//If inch is greater than 12, changing it to feet.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++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sum.feet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sum.inch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sum.inch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- 12;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printing sum of distance dist1 and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dist2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printf("Sum of distances = %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d\’- %.1f\"",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sum.feet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sum.inch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412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Structure Example </a:t>
            </a:r>
            <a:r>
              <a:rPr lang="en-US" b="1" dirty="0" smtClean="0"/>
              <a:t>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2484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{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title[50];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author[50];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subject[100];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 ) {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Book1, Book2;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Declare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Book1 and Book2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type Book */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1 specification */ </a:t>
            </a: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Book1.title, "C Programming");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Book1.author, "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Nuha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Ali");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Book1.subject, "C Programming Tutorial");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Book1.book_id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6495407;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2 specification */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Book2.title, "Telecom Billing");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Book2.author, "Zara Ali");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Book2.subject, "Telecom Billing Tutorial");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Book2.book_id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6495700;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Book1 info */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"Book 1 title : %s\n", Book1.title);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"Book 1 author : %s\n", Book1.author);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"Book 1 subject : %s\n", Book1.subject);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"Book 1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%d\n", Book1.book_id);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Book2 info */ 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"Book 2 title : %s\n", Book2.title);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"Book 2 author : %s\n", Book2.author);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"Book 2 subject : %s\n", Book2.subject);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"Book 2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%d\n", Book2.book_id);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}</a:t>
            </a:r>
          </a:p>
        </p:txBody>
      </p:sp>
    </p:spTree>
    <p:extLst>
      <p:ext uri="{BB962C8B-B14F-4D97-AF65-F5344CB8AC3E}">
        <p14:creationId xmlns:p14="http://schemas.microsoft.com/office/powerpoint/2010/main" val="38493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Structures as Function </a:t>
            </a:r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Books { 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char title[50]; 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char author[50]; 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char subject[100]; 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}; </a:t>
            </a:r>
          </a:p>
          <a:p>
            <a:pPr marL="0" indent="0">
              <a:buNone/>
            </a:pP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 ) { 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Books Book1, Book2; </a:t>
            </a:r>
            <a:r>
              <a:rPr lang="en-US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Declare Book1 and Book2 of type Book */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book 1 specification */ </a:t>
            </a:r>
          </a:p>
          <a:p>
            <a:pPr marL="0" indent="0">
              <a:buNone/>
            </a:pP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Book1.title, "C Programming"); </a:t>
            </a:r>
          </a:p>
          <a:p>
            <a:pPr marL="0" indent="0">
              <a:buNone/>
            </a:pP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Book1.author, "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Nuha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Ali"); </a:t>
            </a:r>
          </a:p>
          <a:p>
            <a:pPr marL="0" indent="0">
              <a:buNone/>
            </a:pP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Book1.subject, "C Programming Tutorial"); 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Book1.book_id = 6495407; 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book 2 specification */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Book2.title, "Telecom Billing"); </a:t>
            </a:r>
          </a:p>
          <a:p>
            <a:pPr marL="0" indent="0">
              <a:buNone/>
            </a:pP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Book2.author, "Zara Ali"); </a:t>
            </a:r>
          </a:p>
          <a:p>
            <a:pPr marL="0" indent="0">
              <a:buNone/>
            </a:pP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Book2.subject, "Telecom Billing Tutorial"); 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Book2.book_id = 6495700; </a:t>
            </a:r>
            <a:endParaRPr lang="en-US" sz="1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print Book1 info */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printBook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Book1 ); 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Print Book2 info */ </a:t>
            </a:r>
          </a:p>
          <a:p>
            <a:pPr marL="0" indent="0">
              <a:buNone/>
            </a:pP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printBook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Book2 ); 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printBook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Books book ) 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"Book title : %s\n",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book.title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"Book author : %s\n",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book.author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"Book subject : %s\n",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book.subject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"Book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%d\n",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book.book_id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702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Array of </a:t>
            </a:r>
            <a:r>
              <a:rPr lang="en-US" b="1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char name[30];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float percentage;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struct student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record[3];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1st student's record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record[0].id=1;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(record[0].name, "Raju");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record[0].percentage = 86.5;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2nd student's record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record[1].id=2;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(record[1].name, "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Surendren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record[1].percentage = 90.5;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3rd student's record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record[2].id=3;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(record[2].name, "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Thiyagu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record[2].percentage = 81.5;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 for(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&lt;3;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{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     Records of STUDENT : %d \n", i+1);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Id is: %d \n", record[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].id);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Name is: %s \n", record[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].name);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Percentage is: %f\n\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n",record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].percentage);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}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73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C – Structure using </a:t>
            </a:r>
            <a:r>
              <a:rPr lang="en-US" b="1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can be accessed in 2 ways in a C program. They are,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normal structure variable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pointer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Dot(.) operator is used to access the data using normal structure variable and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(-&gt;) is used to access the data using pointer variable.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Accessing Structure Members Using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student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char name[30];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float percentage;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struct student record1 = {1, "Raju", 90.5};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struct student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&amp;record1;    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printf("Records of STUDENT1: \n");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printf("  Id is: %d \n",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-&gt;id);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printf("  Name is: %s \n",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-&gt;name);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printf("  Percentage is: %f \n\n",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-&gt;percentage);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return 0;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Nested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student_college_detail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college_id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char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college_name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[50];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char name[20];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float percentage;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// structure within structure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struct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student_college_detail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clg_data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stu_data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stu_data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{1, "Raju",  90.5,  71145,  "Anna University"};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Id is: %d \n", stu_data.id);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Name is: %s \n", stu_data.name);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Percentage is: %f \n\n",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stu_data.percentage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College Id is: %d \n",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stu_data.clg_data.college_id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College Name is: %s \n",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stu_data.clg_data.college_name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return 0;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64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Nested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HouseNo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[25];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char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City[25];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char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PinCode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[25];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}; 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Name[25];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float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struct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Add;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Id : ");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("%d",&amp;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E.Id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Name : ");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("%s",&amp;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E.Name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Salary : ");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("%f",&amp;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E.Salary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148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printf("\n\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House No : ");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scanf("%s",&amp;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E.Add.HouseNo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City : ");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scanf("%s",&amp;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E.Add.City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printf("\n\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House No : ");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scanf("%s",&amp;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E.Add.PinCode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printf("\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nDetails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Employees");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printf("\n\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tEmployee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: %d",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E.Id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printf("\n\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tEmployee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: %s",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E.Name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printf("\n\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tEmployee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Salary : %f",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E.Salary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printf("\n\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tEmployee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House No : %s",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E.Add.HouseNo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printf("\n\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tEmployee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City : %s",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E.Add.City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printf("\n\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tEmployee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House No : %s",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E.Add.PinCode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449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program to copy a structure in C</a:t>
            </a:r>
            <a:r>
              <a:rPr lang="en-US" sz="3600" b="1" dirty="0" smtClean="0"/>
              <a:t>: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methods to copy one structure to another structure in 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copy using direct assignment of one structure to another structure 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C inbuilt function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()” 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copy by individual structure members.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structure is a collection of one or more variables, possibly of different types, grouped together under a single name for convenient handling. (Structures are called ‘‘records’’ in some languages, notably Pascal.)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to organize complicated data, particularly in large programs, because they permit a group of related variables to be treated as a unit instead of as separate entities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allow to define type of variables that can hold several data items of the same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kind; Similarly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another user defined data type available in C that allows to combine data items of different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Example program to copy a structure in C: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457200"/>
            <a:ext cx="43434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</a:p>
          <a:p>
            <a:pPr marL="0" indent="0">
              <a:buNone/>
            </a:pP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char name[30];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float percentage;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</a:p>
          <a:p>
            <a:pPr marL="0" indent="0">
              <a:buNone/>
            </a:pP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struct student record1 = {1, "Raju", 90.5};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struct student record2, *record3, *ptr1, record4;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printf("Records of STUDENT1 - record1 structure \n");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printf("  Id : %d \n  Name : %s\n  Percentage : %f\n",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record1.id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record1.name, record1.percentage);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// 1st method to copy whole structure to another structure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record2=record1;    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printf("\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nRecords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STUDENT1 - Direct copy from 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record1     \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n");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printf("  Id : %d \n  Name : %s\n  Percentage : %f\n", 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record2.id, record2.name, record2.percentage);</a:t>
            </a:r>
          </a:p>
          <a:p>
            <a:pPr marL="0" indent="0">
              <a:buNone/>
            </a:pP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76800" y="609600"/>
            <a:ext cx="4267200" cy="6019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// 2nd method to copy using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memcpy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ptr1 = &amp;record1;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(record3, ptr1,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(record1));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printf("\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nRecords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STUDENT1 - copied from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memcpy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printf("  Id : %d \n  Name : %s\n  Percentage : %f\n",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record3-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&gt;id, record3-&gt;name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record3-&gt;percentage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// 3rd method to copy by individual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printf("\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nRecords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STUDENT1 - Copied individual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members from record1 \n");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record4.id=record1.id;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(record4.name, record1.name);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record4.percentage = record1.percentage;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printf("  Id : %d \n  Name : %s\n  Percentage : %f\n",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record4.id, record4.name, record4.percentage);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return 0;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are used to represent a record. Suppose you want to keep track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in a library. You might want to track the following attributes about each book −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Price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example of a structure is the payroll record: an employee is described by a set of attributes such as name, address, social security number, salary, etc. Some of these in turn could be structures: a name has several components, as does an address and even a salary.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more typical for C, comes from graphics: a point is a pair of coordinate, a rectangle is a pair of points, and so on.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Defining a </a:t>
            </a:r>
            <a:r>
              <a:rPr lang="en-US" b="1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96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introduces a structure declaration, which is a list of declarations enclosed in braces.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name called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tag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follow the word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[structure tag]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 algn="just">
              <a:buNone/>
            </a:pP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member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definition; </a:t>
            </a:r>
            <a:endParaRPr lang="en-US" sz="2400" b="1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member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definition; </a:t>
            </a:r>
            <a:endParaRPr lang="en-US" sz="2400" b="1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... </a:t>
            </a:r>
          </a:p>
          <a:p>
            <a:pPr marL="0" indent="0" algn="just">
              <a:buNone/>
            </a:pP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member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[one or more structure variables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 algn="just">
              <a:buNone/>
            </a:pP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tag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optional and each member definition is a normal variable definition, such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or float f; or any other valid variable definition.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of the structure's definition, before the final semicolon, you can specify one or more structure variables but it is optional.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7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94360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want to store some information about a person: his/her name, citizenship number and salary. You can easily create different variables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citNo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salary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store these information separately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in the future, you would want to store information about multiple persons. Now, you'd need to create different variables for each information per person: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name1, citNo1, salary1, name2, citNo2,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salary2</a:t>
            </a:r>
          </a:p>
          <a:p>
            <a:pPr algn="just"/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easily visualize how big and messy the code would look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approach will be to have a collection of all related information under a single name Person, and use it for every person. Now, the code looks much cleaner, readable and efficient as well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collection of all related information under a single name Person is a structure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b="1" dirty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person 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{  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char name[50]; 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citNo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float salary; 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};</a:t>
            </a:r>
          </a:p>
          <a:p>
            <a:pPr marL="0" indent="0" algn="just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declaration above creates the derived data type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person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i="1" dirty="0"/>
              <a:t>Note</a:t>
            </a:r>
            <a:r>
              <a:rPr lang="en-US" sz="2600" i="1" dirty="0"/>
              <a:t>: Don't forget the semicolon }; in the ending line.</a:t>
            </a: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Structure variable </a:t>
            </a:r>
            <a:r>
              <a:rPr lang="en-US" b="1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structure is defined, it creates a user-defined type but, no storage or memory is allocated.</a:t>
            </a: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above structure of a person,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declared as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person </a:t>
            </a:r>
            <a:endParaRPr lang="en-US" sz="23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pPr marL="0" indent="0" algn="just">
              <a:buNone/>
            </a:pPr>
            <a:r>
              <a:rPr 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char </a:t>
            </a:r>
            <a:r>
              <a:rPr 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name[50]; </a:t>
            </a:r>
            <a:endParaRPr lang="en-US" sz="23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3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3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citNo</a:t>
            </a:r>
            <a:r>
              <a:rPr 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3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float </a:t>
            </a:r>
            <a:r>
              <a:rPr 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salary; </a:t>
            </a:r>
            <a:endParaRPr lang="en-US" sz="23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}; </a:t>
            </a:r>
          </a:p>
          <a:p>
            <a:pPr marL="0" indent="0" algn="just">
              <a:buNone/>
            </a:pPr>
            <a:r>
              <a:rPr lang="en-US" sz="23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sz="23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3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</a:p>
          <a:p>
            <a:pPr marL="0" indent="0" algn="just">
              <a:buNone/>
            </a:pPr>
            <a:r>
              <a:rPr 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struct </a:t>
            </a:r>
            <a:r>
              <a:rPr 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person1, person2, </a:t>
            </a:r>
            <a:r>
              <a:rPr lang="en-US" sz="23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person3; </a:t>
            </a:r>
          </a:p>
          <a:p>
            <a:pPr marL="0" indent="0" algn="just">
              <a:buNone/>
            </a:pPr>
            <a:r>
              <a:rPr lang="en-US" sz="23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23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b="1" dirty="0"/>
              <a:t>Structure 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of creating a structure variable 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person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char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name[50];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citNo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float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salary;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person1, person2,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person3; 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both cases,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person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created.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Accessing members of a </a:t>
            </a:r>
            <a:r>
              <a:rPr lang="en-US" b="1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operators used for accessing members of a structure.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operator(.)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pointer operator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(-&gt;)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member of a structure can be accessed as: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structure_variable_name.member_name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want to access salary for variable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Then, it can be accessed as: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person2.salary</a:t>
            </a:r>
            <a:endParaRPr lang="en-US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1765</Words>
  <Application>Microsoft Office PowerPoint</Application>
  <PresentationFormat>On-screen Show (4:3)</PresentationFormat>
  <Paragraphs>367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STRUCTURES in C</vt:lpstr>
      <vt:lpstr>Structures</vt:lpstr>
      <vt:lpstr>Structures</vt:lpstr>
      <vt:lpstr>Defining a Structure</vt:lpstr>
      <vt:lpstr>An Example</vt:lpstr>
      <vt:lpstr>An Example</vt:lpstr>
      <vt:lpstr>Structure variable declaration</vt:lpstr>
      <vt:lpstr>Structure variable declaration</vt:lpstr>
      <vt:lpstr>Accessing members of a structure</vt:lpstr>
      <vt:lpstr>Structure Example 1</vt:lpstr>
      <vt:lpstr>Solution</vt:lpstr>
      <vt:lpstr>Structure Example 2</vt:lpstr>
      <vt:lpstr>Structures as Function Arguments</vt:lpstr>
      <vt:lpstr>Array of Structures</vt:lpstr>
      <vt:lpstr>C – Structure using Pointer</vt:lpstr>
      <vt:lpstr>Accessing Structure Members Using Pointer</vt:lpstr>
      <vt:lpstr>Nested Structure</vt:lpstr>
      <vt:lpstr>Nested Structure</vt:lpstr>
      <vt:lpstr>Example program to copy a structure in C:</vt:lpstr>
      <vt:lpstr>Example program to copy a structure in C: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</dc:title>
  <dc:creator>Ambika Aggarwal</dc:creator>
  <cp:lastModifiedBy>Ambika Aggarwal</cp:lastModifiedBy>
  <cp:revision>35</cp:revision>
  <dcterms:created xsi:type="dcterms:W3CDTF">2006-08-16T00:00:00Z</dcterms:created>
  <dcterms:modified xsi:type="dcterms:W3CDTF">2017-11-07T10:40:14Z</dcterms:modified>
</cp:coreProperties>
</file>