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9" r:id="rId12"/>
    <p:sldId id="270" r:id="rId13"/>
    <p:sldId id="271" r:id="rId14"/>
    <p:sldId id="272" r:id="rId15"/>
    <p:sldId id="273" r:id="rId16"/>
    <p:sldId id="268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2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CE15-24F5-448D-BFFE-FD4B1CB955F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49-115A-4939-A4EF-89D2976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B59E-AF97-410B-AFC4-A5EE55DE82D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ln w="9525" cmpd="thinThick">
            <a:gradFill>
              <a:gsLst>
                <a:gs pos="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reflection blurRad="101600" stA="65000" endPos="59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77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IN DATA STRUCTURES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211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1636216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 open the file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and associated stream;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()-on the output stream,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causes any buffered but unwritten data to be written on an input stream;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()-flushes unwritten data for the stream, discards any unread buffered input, frees any automatically allocated buffers.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 removes the named file.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name of the file.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 creates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mode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+”.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OPERATIONS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CALLS/API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1636216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*stream,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*format,….)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convert and write output to stream under the control of format. The written value is the number of characters written or negative if an error occurred.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*Stream,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*format,…)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read from stream under the control of format, and assigns converted values through subsequent argument, each of which must be a pointer.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FORMATED OUTPUT/INPUT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– OUTPUT/INPUT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12954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*Stream) – returns the next character of stream as an unsigned char or EOR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 *s,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FILE *stream)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 at most the next n-1 character into the array s stops if new line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emcountered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FILE *stream) – writes a character c on stream.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*stream)- writes a string s on stream.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Getc,getchar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gets,putc,putchar,puts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FORMATED OUTPUT/INPUT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– INPUT and OUTPUT FUNCTION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10668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ptr,size_t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nobj,FILE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*Stream) – reads from stream into the array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most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size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void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ptr,size_t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size,size_t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FILE *stream)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writes, from the array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of  size on stream.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positioning functions: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stream,long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origin)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file position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stream.a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subsequent read or write will access data beginning at new position.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 *stream)- return the current file position for stream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Rewind,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fgetpos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fsetpos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FORMATED OUTPUT/INPUT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INPUT AND OUTPUT FUNCTIONS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838736"/>
            <a:ext cx="861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very similar to arrays of structures, except the structures are in a disk-file rather than an array in memory. Binary files have two features that distinguish them from text 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instantly use any structure in the 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change the contents of a structure anywhere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you have opened the binary file, you can read and write a structure or seek a specific position in the file. A file position indicator points to record 0 when the file is opened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read operation reads the structure where the file position indicator is pointing to. After reading the structure the pointer is moved to point at the next 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write operation will write to the currently pointed-to structure. After the write operation the file position indicator is moved to point at the next 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will move the file position indicator to the record that is requested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 FILES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838736"/>
            <a:ext cx="861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very similar to arrays of structures, except the structures are in a disk-file rather than an array in memory. Binary files have two features that distinguish them from text 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instantly use any structure in the 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change the contents of a structure anywhere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you have opened the binary file, you can read and write a structure or seek a specific position in the file. A file position indicator points to record 0 when the file is opened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read operation reads the structure where the file position indicator is pointing to. After reading the structure the pointer is moved to point at the next 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write operation will write to the currently pointed-to structure. After the write operation the file position indicator is moved to point at the next 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will move the file position indicator to the record that is requested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 FILES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,"Give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\n");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 \n",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,"No error: But an example to  show error message.\n");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redirect the standard input and standard output to other files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&lt;in.dat  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out.dat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will read data inputs from the file “in.dat”,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will output results on the file “out.dat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&lt;in.dat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&gt;&gt;out.dat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will read data inputs from the file “in.dat”,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will append results at the end of the file “out.dat”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FILE &amp; OUTPUT FILE REDIRECTION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44469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executable file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8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READING AND WRITING A CHARACTER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447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character reading/writing  is equivalent </a:t>
            </a:r>
            <a:r>
              <a:rPr lang="en-US" dirty="0" smtClean="0"/>
              <a:t>to </a:t>
            </a:r>
            <a:r>
              <a:rPr lang="en-US" dirty="0"/>
              <a:t>reading/writing  a byte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getchar</a:t>
            </a:r>
            <a:r>
              <a:rPr lang="en-US" dirty="0"/>
              <a:t>(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 c);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fgetc</a:t>
            </a:r>
            <a:r>
              <a:rPr lang="en-US" dirty="0"/>
              <a:t>(FILE *</a:t>
            </a:r>
            <a:r>
              <a:rPr lang="en-US" dirty="0" err="1"/>
              <a:t>fp</a:t>
            </a:r>
            <a:r>
              <a:rPr lang="en-US" dirty="0"/>
              <a:t>);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fputc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c, FILE *</a:t>
            </a:r>
            <a:r>
              <a:rPr lang="en-US" dirty="0" err="1"/>
              <a:t>fp</a:t>
            </a:r>
            <a:r>
              <a:rPr lang="en-US" dirty="0"/>
              <a:t>); </a:t>
            </a:r>
          </a:p>
          <a:p>
            <a:r>
              <a:rPr lang="en-US" dirty="0" smtClean="0"/>
              <a:t> Example</a:t>
            </a:r>
            <a:r>
              <a:rPr lang="en-US" dirty="0"/>
              <a:t>:                      char c; </a:t>
            </a:r>
          </a:p>
          <a:p>
            <a:r>
              <a:rPr lang="en-US" dirty="0" smtClean="0"/>
              <a:t>                                        </a:t>
            </a:r>
            <a:r>
              <a:rPr lang="en-US" dirty="0"/>
              <a:t>c = </a:t>
            </a:r>
            <a:r>
              <a:rPr lang="en-US" dirty="0" err="1"/>
              <a:t>getchar</a:t>
            </a:r>
            <a:r>
              <a:rPr lang="en-US" dirty="0"/>
              <a:t>(); </a:t>
            </a:r>
          </a:p>
          <a:p>
            <a:r>
              <a:rPr lang="en-US" dirty="0" smtClean="0"/>
              <a:t>                                             </a:t>
            </a:r>
            <a:r>
              <a:rPr lang="en-US" dirty="0" err="1"/>
              <a:t>putchar</a:t>
            </a:r>
            <a:r>
              <a:rPr lang="en-US" dirty="0"/>
              <a:t>(c);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collection of data, stored in secondary storage (typically).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files: –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has to be opened with library function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opens with external file name,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y.txt,z.doc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objects read.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used to determine status.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It returns the number of objects written, which is less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error.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flushes any unwritten data for stream, discards any unread buffered input, frees any automatically allocated buffer, then closes the stream.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file stored?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sequence of bytes, logically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(may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physically contiguous on disk)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FILE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last byte of a file contains the end-of-file character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(EOF),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ASCII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code1A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(hex).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–Z or Control –D)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 text file, the EOF character can be checked to know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files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:contains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only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non-ASCII characters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audio, video, executable,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end of file here,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value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on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checked.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FILE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we use FILE 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 pointer to a file.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open a file.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special 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it is unable to open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filename[]= "file2.dat";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filename,"w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(“ERROR IN FILE CREATION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DO SOMETHING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 IN 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argument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 open the file.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three modes.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opens a file for reading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creates a file for writing, and writes over all previous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(deletes the file so be careful!).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a" opens a file for appending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writing on the end of the file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"r+" open text file for update (i.e., reading and writing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"w+" create text file for update, discard previous contents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“a+” append open or create text file for update, writing at the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MODES FOR OPENING FILES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a “b” character to indicate that the file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file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“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(“xyz.jpg”,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Exit():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checking means we want an "emergency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stop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exit to stop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is part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exit(-1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same as return -1;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MODES FOR OPENING FILES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9906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filename[]= "file2.dat"; char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filename,"w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(“ERROR IN FILE CREATION”);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Do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*/     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(-1);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 as return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838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Stream: A stream is a source or destination of a data that may be associated with disk or the other peripheral.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text stream is a sequence of lines, each line has zero or more characters and is terminated by ‘\n’.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stream is unprocessed bytes that record internal data, with the property that if  it is written, then reads back on the same system, it will compare equal.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is connected to a file or device by opening it. The connection is broken by closing the stream.  Opening a file returns a pointer to an object of type FILE, which records what ever information is necessary to control the stream. We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pointer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interchangable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no ambiguity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STREAMS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thumb/b/b3/Upeslogo2.jpg/220px-Upe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"/>
            <a:ext cx="1066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313"/>
          <p:cNvCxnSpPr>
            <a:endCxn id="4" idx="1"/>
          </p:cNvCxnSpPr>
          <p:nvPr/>
        </p:nvCxnSpPr>
        <p:spPr>
          <a:xfrm flipV="1">
            <a:off x="152400" y="495301"/>
            <a:ext cx="79248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304800" y="1296412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special file streams are defined in 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header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input from the keyboard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output to the screen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prints errors to an error device (usually also the screen)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might this do?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,"Hello World!\n);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953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THREE TYPES OF STREAMS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1713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Uppara Rajnikanth</dc:creator>
  <cp:lastModifiedBy>Amber Hayat</cp:lastModifiedBy>
  <cp:revision>122</cp:revision>
  <dcterms:created xsi:type="dcterms:W3CDTF">2016-08-18T02:06:00Z</dcterms:created>
  <dcterms:modified xsi:type="dcterms:W3CDTF">2016-11-17T07:39:25Z</dcterms:modified>
</cp:coreProperties>
</file>