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2" r:id="rId12"/>
    <p:sldId id="263" r:id="rId13"/>
    <p:sldId id="26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c-user-defined-functions" TargetMode="External"/><Relationship Id="rId2" Type="http://schemas.openxmlformats.org/officeDocument/2006/relationships/hyperlink" Target="http://www.programiz.com/c-programming/library-fun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5146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Functions in 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79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function aspects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889449"/>
              </p:ext>
            </p:extLst>
          </p:nvPr>
        </p:nvGraphicFramePr>
        <p:xfrm>
          <a:off x="457200" y="1981200"/>
          <a:ext cx="8229600" cy="4098662"/>
        </p:xfrm>
        <a:graphic>
          <a:graphicData uri="http://schemas.openxmlformats.org/drawingml/2006/table">
            <a:tbl>
              <a:tblPr/>
              <a:tblGrid>
                <a:gridCol w="1295400"/>
                <a:gridCol w="2438400"/>
                <a:gridCol w="4495800"/>
              </a:tblGrid>
              <a:tr h="4392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function aspects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62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return_type  function_name ( argument list );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72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function_name ( arguments list );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return_type  function_name ( arguments list )</a:t>
                      </a:r>
                      <a:b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</a:t>
                      </a:r>
                    </a:p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Body of function;</a:t>
                      </a:r>
                    </a:p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</a:p>
                    <a:p>
                      <a:pPr algn="l"/>
                      <a:endParaRPr 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example of C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message();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prototype/declaration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message();       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call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printf(“You are in main…”);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message()    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definition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printf(“Hello user!!\n”);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Defining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definition in C programming consists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function may return a value.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 type of the value the function returns. Some functions perform the desired operations without returning a value. In this case, the return_type is the keyword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This is the actual name of the function. The function name and the parameter list together constitute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signature.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 parameter is like a placeholder. When a function is invoked, you pass a value to the parameter. This value is referred to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parameter or argument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parameter list refers to the type, order, and number of the parameters of a function. Parameters are optional; that is, a function may contain no parameters.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Body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The function body contains a collection of statements that define what the function does.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How the return statement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you need to understand how the function call works. When you call a function two things happen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current function is paused.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that you call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executing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what we call a transfer of control. When you call a function the control of the program is transferred from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return statement returns the control to the previous routine. That function will continue its execution from the point where it was paused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contrary, a function that calls the return statement is finished. It     is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paused state and it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resume.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C – </a:t>
            </a:r>
            <a:r>
              <a:rPr lang="en-US" b="1" dirty="0" smtClean="0"/>
              <a:t>Argument &amp; </a:t>
            </a:r>
            <a:r>
              <a:rPr lang="en-US" b="1" dirty="0"/>
              <a:t>return </a:t>
            </a:r>
            <a:r>
              <a:rPr lang="en-US" b="1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 functions can be called either with arguments or without arguments in a C program. These functions may or may not return values to the calling function.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can basically be called in one of the following four ways:-</a:t>
            </a:r>
          </a:p>
          <a:p>
            <a:pPr mar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without arguments (parameters) and without return value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declaration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//function call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50, b = 80;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 of %d and %d = %d”,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without arguments (parameters) and with return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sum();   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</a:t>
            </a:r>
            <a:r>
              <a:rPr 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call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("sum=%d\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    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definition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values of a and b\n");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 arguments (parameters) and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values of a and b\n");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4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 arguments (parameters) and with return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square ( float x );       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declaration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                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float m, n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number for finding square \n");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"%f", &amp;m )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n = square ( m ) ;                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call     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given number %f is %f",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square ( float x )  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float p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 = x * x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( p ) 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Recursion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calls itself is known as recursive function. And, this technique is known as recursion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programming language supports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while using recursion, programmers need to be careful to define an exit condition from the function, otherwise it will go into an infinite loop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 are very useful to solve many mathematical problems, such as calculating the factorial of a number, generating Fibonacci series, etc.</a:t>
            </a:r>
          </a:p>
        </p:txBody>
      </p:sp>
    </p:spTree>
    <p:extLst>
      <p:ext uri="{BB962C8B-B14F-4D97-AF65-F5344CB8AC3E}">
        <p14:creationId xmlns:p14="http://schemas.microsoft.com/office/powerpoint/2010/main" val="32925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are basic building blocks in a program.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programs are written using functions to improve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re-usability, understandability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keep track on them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group of statements that together perform a task.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has at least one function, which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How recursion works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 }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Sum of </a:t>
            </a:r>
            <a:r>
              <a:rPr lang="en-US" sz="3600" b="1" dirty="0" smtClean="0"/>
              <a:t>‘n’ Natural </a:t>
            </a:r>
            <a:r>
              <a:rPr lang="en-US" sz="3600" b="1" dirty="0"/>
              <a:t>Numbers Using </a:t>
            </a:r>
            <a:r>
              <a:rPr lang="en-US" sz="3600" b="1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result;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positive integer: ");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&amp;number);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result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sum(number);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("sum=%d", result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(n!=0)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sum(n-1);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sum() function calls itself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</a:t>
            </a:r>
            <a:r>
              <a:rPr lang="en-US" sz="3600" b="1" dirty="0" smtClean="0"/>
              <a:t>Factorial of a Number </a:t>
            </a:r>
            <a:r>
              <a:rPr lang="en-US" sz="3600" b="1" dirty="0"/>
              <a:t>Using 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factorial(unsigned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any number: ");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%d is %d\n",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factorial(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factorial(unsigned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1)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factorial(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</a:t>
            </a:r>
            <a:r>
              <a:rPr lang="en-US" sz="3600" b="1" dirty="0" smtClean="0"/>
              <a:t>Fibonacci Series </a:t>
            </a:r>
            <a:r>
              <a:rPr lang="en-US" sz="3600" b="1" dirty="0"/>
              <a:t>Using 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main()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of n: 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&lt;n;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("%d\t\n",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{return 0;}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return 1;}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(i-2);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9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What will be the output?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a=30;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demo(a);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(“a=%d\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demo(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b=60;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a=30;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(“a=%d\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n”,a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(“demo = 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b=60;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b;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Pointers in 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Pointer is a variable that stores/points the address of another variable.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is used to allocate memory dynamically i.e. at run time.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 might be belonging to any of the data type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char, double, short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Syntax 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*p;  char *p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 means that the value at the address contained in p is an integer.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=5, *j;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j=&amp;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j=%”,&amp;j);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j=%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”,j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=%d”,*(&amp;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=%d”,*j);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already know that a pointer points to a location in memory and thus used to store address of variables.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we define a pointer to pointer. The first pointer is used to store the address of second pointer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**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=10, *j, **k;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j=&amp;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k=&amp;j;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=%d”,&amp;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=%d”,*k);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j=%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j=%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(“Address of k=%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j=%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k=%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=%d”,*(&amp;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=%d”,*j);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=%d”,**k);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1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Uses of C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are used to avoid rewriting same logic/code again and again in a program.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limit in calling C functions to make use of same functionality wherever required.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call functions any number of times in a program and from any place in a program.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C program can easily be tracked when it is divided into functions.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concept of C functions are, re-usability, dividing a big task into small pieces to achieve the functionality and to improve understandability of very large C programs.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Swapping two variables using Call by Value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Declaration of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10, b = 20 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 by value 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swap(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and b are actual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b = %d", a, b 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)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x and y are formal parameters 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y = %d", x, y )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Swapping two variables using Call by </a:t>
            </a:r>
            <a:r>
              <a:rPr lang="en-US" sz="3200" b="1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y;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of x and y\n");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x,&amp;y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("Before Swapping\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x, y);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swap(&amp;x, &amp;y);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("After Swapping\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x, y);  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*b)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 = *b;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*b = *a;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*a = temp;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functions in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whether a function is defined by the user or already included in C compilers, there are two types of functions in 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programming:-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 Library Functions"/>
              </a:rPr>
              <a:t>Standard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 Library Functions"/>
              </a:rPr>
              <a:t>functions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 user-defined functions"/>
              </a:rPr>
              <a:t>User defined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Standard library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library functions are in-built functions in C programming to handle tasks such as mathematical computations, I/O processing, string handling etc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defined in the header file. When you include the header file, these functions are available for use.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 library function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defined in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"stdio.h"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file.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following header files and their important functions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tdio.h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tdlib.h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imits.h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m</a:t>
            </a:r>
            <a:r>
              <a:rPr lang="en-US" dirty="0" err="1" smtClean="0"/>
              <a:t>ath.h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type.h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ime.h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loat.h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tring.h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User-defined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allows programmer to define functions. Such functions created by the user are called user-defined 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the complexity and requirement of the program, you can create as many user-defined functions as you want.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user-defined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easier to understand, maintain and debug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codes that can be used in other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program can be divided into smaller modules. Hence, a large project can be divided among many programmers.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C function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aspects in each C function. They are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This informs compiler about the function name, function parameters and  return value’s data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calls the actual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contains all the statements to be executed.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1998</Words>
  <Application>Microsoft Office PowerPoint</Application>
  <PresentationFormat>On-screen Show (4:3)</PresentationFormat>
  <Paragraphs>364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Functions in C</vt:lpstr>
      <vt:lpstr>Function Introduction</vt:lpstr>
      <vt:lpstr>Uses of C Functions</vt:lpstr>
      <vt:lpstr>Types of functions in C</vt:lpstr>
      <vt:lpstr>Standard library functions</vt:lpstr>
      <vt:lpstr>Study the following header files and their important functions:-</vt:lpstr>
      <vt:lpstr>User-defined functions</vt:lpstr>
      <vt:lpstr>Advantages of user-defined function</vt:lpstr>
      <vt:lpstr>C function aspects</vt:lpstr>
      <vt:lpstr>C function aspects</vt:lpstr>
      <vt:lpstr>Simple example of C function</vt:lpstr>
      <vt:lpstr>Defining a Function</vt:lpstr>
      <vt:lpstr>How the return statement works?</vt:lpstr>
      <vt:lpstr>C – Argument &amp; return value</vt:lpstr>
      <vt:lpstr>C function without arguments (parameters) and without return value</vt:lpstr>
      <vt:lpstr>C function without arguments (parameters) and with return value</vt:lpstr>
      <vt:lpstr>C function with arguments (parameters) and without return value</vt:lpstr>
      <vt:lpstr>C function with arguments (parameters) and with return value</vt:lpstr>
      <vt:lpstr>Recursion in C</vt:lpstr>
      <vt:lpstr>How recursion works?</vt:lpstr>
      <vt:lpstr>Example: Sum of ‘n’ Natural Numbers Using Recursion</vt:lpstr>
      <vt:lpstr>Example: Factorial of a Number Using Recursion</vt:lpstr>
      <vt:lpstr>Example: Fibonacci Series Using Recursion</vt:lpstr>
      <vt:lpstr>What will be the output?</vt:lpstr>
      <vt:lpstr>What will be the output?</vt:lpstr>
      <vt:lpstr>Pointers in C</vt:lpstr>
      <vt:lpstr>What will be the output?</vt:lpstr>
      <vt:lpstr>Pointers to Pointers</vt:lpstr>
      <vt:lpstr>What will be the output?</vt:lpstr>
      <vt:lpstr>Swapping two variables using Call by Value</vt:lpstr>
      <vt:lpstr>Swapping two variables using Call by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Ambika Aggarwal</dc:creator>
  <cp:lastModifiedBy>Ambika Aggarwal</cp:lastModifiedBy>
  <cp:revision>132</cp:revision>
  <dcterms:created xsi:type="dcterms:W3CDTF">2006-08-16T00:00:00Z</dcterms:created>
  <dcterms:modified xsi:type="dcterms:W3CDTF">2017-09-22T09:32:28Z</dcterms:modified>
</cp:coreProperties>
</file>