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57" r:id="rId11"/>
    <p:sldId id="258" r:id="rId12"/>
    <p:sldId id="259" r:id="rId13"/>
    <p:sldId id="260" r:id="rId14"/>
    <p:sldId id="262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c-dynamic-memory-allocation#calloc" TargetMode="External"/><Relationship Id="rId2" Type="http://schemas.openxmlformats.org/officeDocument/2006/relationships/hyperlink" Target="http://www.programiz.com/c-programming/c-dynamic-memory-allocation#mall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rogramiz.com/c-programming/c-dynamic-memory-allocation#realloc" TargetMode="External"/><Relationship Id="rId4" Type="http://schemas.openxmlformats.org/officeDocument/2006/relationships/hyperlink" Target="http://www.programiz.com/c-programming/c-dynamic-memory-allocation#fre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Linked List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(Data Structure)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linked-list is a sequence of data structures which are connected together via links.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a sequence of links which contains items.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contains a connection to another link.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most used data structure after array.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important terms to understand the concepts of Linked List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Each Link of a linked list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a data item known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Each Link of a linked list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link called Next.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connection link to the first Link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First/Head.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8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Linked List </a:t>
            </a:r>
            <a:r>
              <a:rPr lang="en-US" b="1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can be visualized as a chain of nodes, where every node points to the next node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the above illustration, following are the important points to be considered.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contains a link element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first/head.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link carries a data field(s) and a link field called next.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link is linked with its next link using its next link.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link carries a link as null to mark the end of the list.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1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Types of Linked </a:t>
            </a:r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various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flavours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linked list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Item Navigation is forward only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Items can be navigated forward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Last item contains link of the first element as next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has link to last element as prev.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a Linked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ypedef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node{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}NODE;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NODE *HEAD , *P;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n,x,i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the no. of elements to be inserted: ”);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//get the first node with its address in HEAD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HEAD=(NODE*)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//read data in first node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(“%d”,&amp;(HEAD-&gt;data));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HEAD-&gt;next = NULL;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//HEAD points to the first node while P points to the last node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P=HEAD;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 case of single node first and last node are the same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//inserting the remaining nodes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P-&gt;next = (NODE*)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P=P-&gt;next;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P-&gt;next=NULL;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(“%d”,&amp;(P-&gt;data));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2795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b="1" dirty="0"/>
              <a:t>Traversing(counting nodes) a Linked 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 of a linked list always starts from the first node.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traverse a linked list in the forward direction, a pointer type variable is assigned the address of the first node.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HEAD;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list can be traversed through the following program segment.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HEAD;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While(P! = NULL)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= P -&gt; next;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Traversing(counting nodes) a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count(node *P)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while(P! = NULL)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i+1;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 = P -&gt; next;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Printing a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print(node *P)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while(P!=NULL)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n%d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”,P-&gt;data);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 = P-&gt;next;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14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Insertion in Linked List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item in a linked list may have three situations:-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beginning 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list.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the list.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the beginning of the linked list.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reference(head) pointer of the linked list to point to the new node.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new node after a node N1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node.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node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node N1.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the new node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N1-&gt;next.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next field of N1 to point to the new node.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3427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b="1" dirty="0"/>
              <a:t>C Dynamic Memory Allocation: </a:t>
            </a:r>
            <a:r>
              <a:rPr lang="en-US" sz="3600" b="1" dirty="0" err="1"/>
              <a:t>malloc</a:t>
            </a:r>
            <a:r>
              <a:rPr lang="en-US" sz="3600" b="1" dirty="0"/>
              <a:t>(), </a:t>
            </a:r>
            <a:r>
              <a:rPr lang="en-US" sz="3600" b="1" dirty="0" err="1"/>
              <a:t>calloc</a:t>
            </a:r>
            <a:r>
              <a:rPr lang="en-US" sz="3600" b="1" dirty="0"/>
              <a:t>(), free() &amp; </a:t>
            </a:r>
            <a:r>
              <a:rPr lang="en-US" sz="3600" b="1" dirty="0" err="1"/>
              <a:t>realloc</a:t>
            </a:r>
            <a:r>
              <a:rPr lang="en-US" sz="3600" b="1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exact size of array is unknown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 time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time when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compiles code written in a programming language into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form.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array you have declared initially can be sometimes insufficient and sometimes more than required.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allows a program to obtain more memory space, while running or to release space when no space is required.</a:t>
            </a:r>
          </a:p>
        </p:txBody>
      </p:sp>
    </p:spTree>
    <p:extLst>
      <p:ext uri="{BB962C8B-B14F-4D97-AF65-F5344CB8AC3E}">
        <p14:creationId xmlns:p14="http://schemas.microsoft.com/office/powerpoint/2010/main" val="17493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 function to insert data in a linked list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*insert(node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//data x is to be inserted after the key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//if key is -1 then x is to be inserted as a front 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 , 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//obtain space for the new node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//store x in the new node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P-&gt;data = x;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If(key= = -1)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//insert node at the front of the list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head = P;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//search for the key in the linked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while(key!= q-&gt;data &amp;&amp; 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 = q-&gt;next;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if(q!= NULL)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//if the key is found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P-&gt; next = q-&gt; 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 next = P;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insertion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the list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space for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i.e. p=(node*)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data to the data field of the new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and make its ‘next’ field NULL.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head is null then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Head = p;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6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Position a pointer q on the last node by traversing the linked list from the first node and until it reaches the last node.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Store the address of the newly acquired node, pointed by P, in the next field of node pointed by q.</a:t>
            </a: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Stop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0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at the end of the list.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insert_end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 *q;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p=(node*)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p-&gt;data = x;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p-&gt;next = NULL;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if(head= 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return(p);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While(q-&gt;next!=NULL)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q=q-&gt;next;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p;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return(head);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Searching a node in Linked List (Function returns 1 if search ends in success otherwise 0)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search1(node *head,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P=head;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while(P!=NULL)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if(P-&gt;data = = x)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 = P-&gt;next;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a node in Linked List (Function returns </a:t>
            </a:r>
            <a:r>
              <a:rPr lang="en-US" sz="2800" b="1" dirty="0" smtClean="0"/>
              <a:t>address </a:t>
            </a:r>
            <a:r>
              <a:rPr lang="en-US" sz="2800" b="1" dirty="0"/>
              <a:t>if search ends in success otherwise </a:t>
            </a:r>
            <a:r>
              <a:rPr lang="en-US" sz="2800" b="1" dirty="0" smtClean="0"/>
              <a:t>‘NULL’)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*search2(node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*P;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P=head;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while(P!=NULL)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if(P-&gt;data = =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Searching a node in Linked List (Function returns </a:t>
            </a:r>
            <a:r>
              <a:rPr lang="en-US" sz="2800" b="1" dirty="0" smtClean="0"/>
              <a:t>position if search </a:t>
            </a:r>
            <a:r>
              <a:rPr lang="en-US" sz="2800" b="1" dirty="0"/>
              <a:t>ends in success otherwise </a:t>
            </a:r>
            <a:r>
              <a:rPr lang="en-US" sz="2800" b="1" dirty="0" smtClean="0"/>
              <a:t>‘-1’)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search3(node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node *P;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P=head;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while(P!=NULL)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if(P-&gt;data = = 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(-1);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Deleting a node from Linked List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from a linked list is easier than insertion as only one pointer needs to be changed.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deleting a node we may have one of the following three cases:-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last node.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first node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first node in a pointer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varible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say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head to the next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Algorithm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node in between two nodes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preceding node in a pointer variable P. Node to be deleted is marked as key.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address of the key node in a pointer variable q, so that it can be freed subsequently.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successor of the key node as the successor of the node pointed by P.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node whose address is stored in the pointer variable q.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first node itself is the last node then make the linked list empty.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position a pointer ‘q’ on the second last node.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last node and do q-&gt;next=NULL.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r>
              <a:rPr lang="en-US" sz="3600" b="1" dirty="0"/>
              <a:t>C Dynamic Memory Allocation: </a:t>
            </a:r>
            <a:r>
              <a:rPr lang="en-US" sz="3600" b="1" dirty="0" err="1"/>
              <a:t>malloc</a:t>
            </a:r>
            <a:r>
              <a:rPr lang="en-US" sz="3600" b="1" dirty="0"/>
              <a:t>(), </a:t>
            </a:r>
            <a:r>
              <a:rPr lang="en-US" sz="3600" b="1" dirty="0" err="1"/>
              <a:t>calloc</a:t>
            </a:r>
            <a:r>
              <a:rPr lang="en-US" sz="3600" b="1" dirty="0"/>
              <a:t>(), free() &amp; </a:t>
            </a:r>
            <a:r>
              <a:rPr lang="en-US" sz="3600" b="1" dirty="0" err="1"/>
              <a:t>realloc</a:t>
            </a:r>
            <a:r>
              <a:rPr lang="en-US" sz="3600" b="1" dirty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library functions under "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for dynamic memory allocation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632889"/>
              </p:ext>
            </p:extLst>
          </p:nvPr>
        </p:nvGraphicFramePr>
        <p:xfrm>
          <a:off x="533400" y="2362201"/>
          <a:ext cx="8229600" cy="4190999"/>
        </p:xfrm>
        <a:graphic>
          <a:graphicData uri="http://schemas.openxmlformats.org/drawingml/2006/table">
            <a:tbl>
              <a:tblPr/>
              <a:tblGrid>
                <a:gridCol w="3048000"/>
                <a:gridCol w="5181600"/>
              </a:tblGrid>
              <a:tr h="408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Function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5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malloc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Allocates requested size of bytes and returns a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 to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byte of allocated space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35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calloc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Allocates space for an array elements, initializes to zero and then returns a pointer to memory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free()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Deallocates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previously allocated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145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realloc()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the size of previously allocated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86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 function to delete the last node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*delete(node *head)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 *p,*q;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if(head-&gt;next =  = 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free(head);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head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q=head;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while(q-&gt;next -&gt;next!=NULL)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q=q-&gt;next;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p=q-&gt;next;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free(p);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eturn(head);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0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 function to delete a</a:t>
            </a:r>
            <a:r>
              <a:rPr lang="en-US" sz="3600" b="1" dirty="0" smtClean="0"/>
              <a:t> node at location ‘LOC’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*delete(node *head,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node *p,*q;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if(LOC= =1)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p=head;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head=head-&gt;next;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free(p);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q=head;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&lt;LOC-1;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if(q= =NULL)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(“underflow”);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return(head);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p=q-&gt;next;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q-&gt;next=p-&gt;next;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free(p);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return(head);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7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b="1" dirty="0" err="1"/>
              <a:t>malloc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"memory allocation". The function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reserves a block of memory of specified size and return a pointer of type void which can be casted into pointer of any form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6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=(cast-type*)</a:t>
            </a:r>
            <a:r>
              <a:rPr lang="en-US" sz="26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(byte-size</a:t>
            </a:r>
            <a:r>
              <a:rPr lang="en-US" sz="26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pointer of cast-type.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returns a pointer to an area of memory with size of byte size. If the space is insufficient, allocation fails and returns NULL pointer.</a:t>
            </a:r>
          </a:p>
        </p:txBody>
      </p:sp>
    </p:spTree>
    <p:extLst>
      <p:ext uri="{BB962C8B-B14F-4D97-AF65-F5344CB8AC3E}">
        <p14:creationId xmlns:p14="http://schemas.microsoft.com/office/powerpoint/2010/main" val="27127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Example of </a:t>
            </a:r>
            <a:r>
              <a:rPr lang="en-US" b="1" dirty="0" err="1" smtClean="0"/>
              <a:t>malloc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(100*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will allocate either 200 or 400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 according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size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or 4 bytes respectively and the pointer points to the address of first byte of memory.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/>
              <a:t>calloc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"contiguous allocation". The only difference between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that,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allocates single block of memory whereas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allocates multiple blocks of memory each of same size and sets all bytes to zero.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26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6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=(cast-type*)</a:t>
            </a:r>
            <a:r>
              <a:rPr lang="en-US" sz="26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n,element</a:t>
            </a:r>
            <a:r>
              <a:rPr lang="en-US" sz="26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-size); </a:t>
            </a:r>
            <a:endParaRPr lang="en-US" sz="2600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will allocate contiguous space in memory for an array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6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</a:t>
            </a:r>
            <a:r>
              <a:rPr lang="en-US" b="1" dirty="0" err="1" smtClean="0"/>
              <a:t>calloc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ptr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/>
              <a:t>*)</a:t>
            </a:r>
            <a:r>
              <a:rPr lang="en-US" dirty="0" err="1" smtClean="0"/>
              <a:t>calloc</a:t>
            </a:r>
            <a:r>
              <a:rPr lang="en-US" dirty="0" smtClean="0"/>
              <a:t>(25,sizeof(</a:t>
            </a:r>
            <a:r>
              <a:rPr lang="en-US" dirty="0" err="1" smtClean="0"/>
              <a:t>int</a:t>
            </a:r>
            <a:r>
              <a:rPr lang="en-US" dirty="0"/>
              <a:t>));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This statement allocates contiguous space in memory for an array of 25 elements each of size of 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err="1"/>
              <a:t>i.e</a:t>
            </a:r>
            <a:r>
              <a:rPr lang="en-US" dirty="0"/>
              <a:t>, 2</a:t>
            </a:r>
            <a:r>
              <a:rPr lang="en-US" dirty="0" smtClean="0"/>
              <a:t>/4 </a:t>
            </a:r>
            <a:r>
              <a:rPr lang="en-US" dirty="0"/>
              <a:t>bytes.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8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 with either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does not get return on its own. The programmer must use free() explicitly to release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free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space in memory pointer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deallocated.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9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realloc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allocated memory is insufficient or more than sufficient. Then, you can change memory size previously allocated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b="1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b="1" i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reallocated with size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2234</Words>
  <Application>Microsoft Office PowerPoint</Application>
  <PresentationFormat>On-screen Show (4:3)</PresentationFormat>
  <Paragraphs>333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Linked List</vt:lpstr>
      <vt:lpstr>C Dynamic Memory Allocation: malloc(), calloc(), free() &amp; realloc()</vt:lpstr>
      <vt:lpstr>C Dynamic Memory Allocation: malloc(), calloc(), free() &amp; realloc()</vt:lpstr>
      <vt:lpstr>malloc()</vt:lpstr>
      <vt:lpstr>Example of malloc()</vt:lpstr>
      <vt:lpstr>calloc()</vt:lpstr>
      <vt:lpstr>Example of calloc()</vt:lpstr>
      <vt:lpstr>free()</vt:lpstr>
      <vt:lpstr>realloc()</vt:lpstr>
      <vt:lpstr>Linked List Basics</vt:lpstr>
      <vt:lpstr>Linked List Representation</vt:lpstr>
      <vt:lpstr>Types of Linked List</vt:lpstr>
      <vt:lpstr>Creating a Linked List</vt:lpstr>
      <vt:lpstr>Traversing(counting nodes) a Linked List</vt:lpstr>
      <vt:lpstr>Traversing(counting nodes) a Linked List</vt:lpstr>
      <vt:lpstr>Printing a Linked List</vt:lpstr>
      <vt:lpstr>Insertion in Linked List</vt:lpstr>
      <vt:lpstr>Algorithm for insertion at the beginning of the list.</vt:lpstr>
      <vt:lpstr>Algorithm for inserting a new node after a node N1</vt:lpstr>
      <vt:lpstr>C function to insert data in a linked list</vt:lpstr>
      <vt:lpstr>Algorithm for insertion at the end of the list.</vt:lpstr>
      <vt:lpstr>C function for insertion at the end of the list.</vt:lpstr>
      <vt:lpstr>Searching a node in Linked List (Function returns 1 if search ends in success otherwise 0)</vt:lpstr>
      <vt:lpstr>Searching a node in Linked List (Function returns address if search ends in success otherwise ‘NULL’)</vt:lpstr>
      <vt:lpstr>Searching a node in Linked List (Function returns position if search ends in success otherwise ‘-1’)</vt:lpstr>
      <vt:lpstr>Deleting a node from Linked List</vt:lpstr>
      <vt:lpstr>Algorithm for Deleting the first node.</vt:lpstr>
      <vt:lpstr>Algorithm for Deleting a node in between two nodes</vt:lpstr>
      <vt:lpstr>Algorithm for Deleting the last node.</vt:lpstr>
      <vt:lpstr>C function to delete the last node</vt:lpstr>
      <vt:lpstr>C function to delete a node at location ‘LOC’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Ambika Aggarwal</dc:creator>
  <cp:lastModifiedBy>Ambika Aggarwal</cp:lastModifiedBy>
  <cp:revision>54</cp:revision>
  <dcterms:created xsi:type="dcterms:W3CDTF">2006-08-16T00:00:00Z</dcterms:created>
  <dcterms:modified xsi:type="dcterms:W3CDTF">2017-11-21T05:45:38Z</dcterms:modified>
</cp:coreProperties>
</file>