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algorithm is a finite sequence of instructions, a </a:t>
            </a:r>
            <a:r>
              <a:rPr lang="en-US" dirty="0" smtClean="0"/>
              <a:t>logical </a:t>
            </a:r>
            <a:r>
              <a:rPr lang="en-US" dirty="0"/>
              <a:t>and explicit step-by-step</a:t>
            </a:r>
          </a:p>
          <a:p>
            <a:pPr marL="0" indent="0" algn="just">
              <a:buNone/>
            </a:pPr>
            <a:r>
              <a:rPr lang="en-US" dirty="0"/>
              <a:t>procedure for solving a problem starting from a known beginning.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program development life cycle contains 6 phases, they are as follows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&amp; Documentation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116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6781800" cy="5715000"/>
          </a:xfrm>
        </p:spPr>
      </p:pic>
    </p:spTree>
    <p:extLst>
      <p:ext uri="{BB962C8B-B14F-4D97-AF65-F5344CB8AC3E}">
        <p14:creationId xmlns:p14="http://schemas.microsoft.com/office/powerpoint/2010/main" val="336973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phase, we define the problem statement and we decide the boundaries of the problem.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understand the problem statement, what is 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what should be the output of the problem solution.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defined in this first phase of the program development life cycle.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2, we determine the requirements like variables, functions, etc. to solve the problem.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we gather the required resources to solve the problem defined in the problem definition phase.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determine the bounds of the solution.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Algorithm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phase, we develop a step by step procedure to solve the problem using the specification given in the previous phase.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is very important for program development.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we write the solution in step by step statements.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5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Coding &amp;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uses a programming language to write or implement actual programming instructions for the steps defined in the previous phase.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phase, we construct actual program.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we write the program to solve the given problem using programming languages like C, C++, Java etc.,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4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Testing &amp;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phase, we check whether the code written in previous step is solving the specified problem or not.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we test the program whether it is solving the problem for various input data values or not.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test that whether it is providing the desired output or not.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7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/>
              <a:t>Program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phase, the program is actively used by the users.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encounters any problem or wants any enhancement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repeat all the phases from the starting, so that the encountered problem is solved or enhancement is added.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Translator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written in high-level language is called as source code. To convert the source code into machine code, translators are needed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translator takes a program written in source language as input and converts it into a program in target language as output.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detects and reports the error during translation.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6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Different </a:t>
            </a:r>
            <a:r>
              <a:rPr lang="en-US" b="1" dirty="0" smtClean="0"/>
              <a:t>types </a:t>
            </a:r>
            <a:r>
              <a:rPr lang="en-US" b="1" dirty="0"/>
              <a:t>of translators</a:t>
            </a:r>
            <a:endParaRPr lang="en-US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translator which is used to convert programs in high-level language to low-level language.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the entire program and also reports the errors in source program encountered during the translation.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</a:t>
            </a:r>
          </a:p>
        </p:txBody>
      </p:sp>
      <p:pic>
        <p:nvPicPr>
          <p:cNvPr id="1026" name="Picture 2" descr="C:\Users\ambika.aggarwal\Desktop\thumb688-Compiler-70b2344dd931e142ae1ca60c72c187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562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b="1" dirty="0"/>
              <a:t>Qualities of a good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and outputs should be defined precisely.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step in algorithm should be clear and unambiguous.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should be most effective among many different ways to solve a problem.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shouldn't have computer code. Instead, the algorithm should be written in such a way that, it can be used in similar programming languages.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must follow a logical path: the order of the instructions is important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1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/>
              <a:t>Different types of 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a translator which is used to convert programs in high-level language to low-level language.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line by line and reports the error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it is encountered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translation process.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better error diagnostics than a compiler.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ambika.aggarwal\Desktop\thumb688-Interpreter-bbe0d51dbfbeae6ca7526c147f877c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5334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/>
              <a:t>Differences between compiler and interpreter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480432"/>
              </p:ext>
            </p:extLst>
          </p:nvPr>
        </p:nvGraphicFramePr>
        <p:xfrm>
          <a:off x="762000" y="1066798"/>
          <a:ext cx="7620001" cy="5094197"/>
        </p:xfrm>
        <a:graphic>
          <a:graphicData uri="http://schemas.openxmlformats.org/drawingml/2006/table">
            <a:tbl>
              <a:tblPr/>
              <a:tblGrid>
                <a:gridCol w="712440"/>
                <a:gridCol w="3562195"/>
                <a:gridCol w="3345366"/>
              </a:tblGrid>
              <a:tr h="609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4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4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4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4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207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E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E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E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the translation of a program as a whole.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E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translation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by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4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924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73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3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E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3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is faster.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73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is slower.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E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E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3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E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more memory as linking is needed for the generated intermediate object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E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 is efficient as no intermediate object code is generated.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488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1A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1A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E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1A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Debugging is hard as the error messages are generated after scanning the entire program only.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1A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stops translation when the first error is met. Hence, debugging is easy.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488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0F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1A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F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 like C, C++ uses compilers.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0F4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 like Python, BASIC, and Ruby uses interpreters.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/>
              <a:t>Different types of </a:t>
            </a:r>
            <a:r>
              <a:rPr lang="en-US" b="1" dirty="0" smtClean="0"/>
              <a:t>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 is a translator which is used to translate the assembly language code into machine language code.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ambika.aggarwal\Desktop\Assemb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248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Compiling a </a:t>
            </a:r>
            <a:r>
              <a:rPr lang="en-US" b="1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entities involved in the compilation process: preprocessor, compiler,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linker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mbika.aggarwal\Desktop\c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15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6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Compiling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expands all those macros definitions and include statements (and anything else that starts with a #) and passes the result to the actual compiler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effectively translates preprocessed C code into assembly code, performing various optimizations along the way as well as register allocation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assembly code generated by the compilation step is then passed to the assembler which translates it into machine code; the resulting file is called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 is a binary representation of your program.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job of the linker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assign memory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to everything and resolve any unresolved references. The linker produces a binary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run from the command interface. </a:t>
            </a:r>
          </a:p>
        </p:txBody>
      </p:sp>
    </p:spTree>
    <p:extLst>
      <p:ext uri="{BB962C8B-B14F-4D97-AF65-F5344CB8AC3E}">
        <p14:creationId xmlns:p14="http://schemas.microsoft.com/office/powerpoint/2010/main" val="960370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Running a </a:t>
            </a:r>
            <a:r>
              <a:rPr lang="en-US" sz="4000" b="1" dirty="0" smtClean="0"/>
              <a:t>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type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command line, a whole bunch of things must happen before your program is actually run.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magically does these things for you.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systems, the loader creates a process. This involves reading the file and creating an address space for the process.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loader executes a jump instruction to the first instruction in the program.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causes a page fault and the first page of your instructions is brought into memory.</a:t>
            </a:r>
          </a:p>
        </p:txBody>
      </p:sp>
    </p:spTree>
    <p:extLst>
      <p:ext uri="{BB962C8B-B14F-4D97-AF65-F5344CB8AC3E}">
        <p14:creationId xmlns:p14="http://schemas.microsoft.com/office/powerpoint/2010/main" val="161996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Introduction to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high level language that was originally developed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Unix operating 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Unix operating system and virtually all Unix applications are written in the C language.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now become a widely used professional language for various reasons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language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efficient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compiled on a variety of computers.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8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Facts about 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invented to write an operating system called UNIX.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successor of B language which was introduced around 1970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was formalized in 1988 by the American National Standard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(ANSI).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1973 UNIX OS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almost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written in 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C is the most widely used System Programming Language.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state of the art software have been implemented using C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42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Steps to Compile </a:t>
            </a:r>
            <a:r>
              <a:rPr lang="en-US" sz="3600" b="1" dirty="0"/>
              <a:t>and Execute C </a:t>
            </a:r>
            <a:r>
              <a:rPr lang="en-US" sz="3600" b="1" dirty="0" smtClean="0"/>
              <a:t>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 text editor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.c extension such as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 command prompt and go to the directory where you have saved the file.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press enter to compile your code.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no errors in your code, the command prompt will take you to the next line and would generate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type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your program.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printed on the screen.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3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805548"/>
              </p:ext>
            </p:extLst>
          </p:nvPr>
        </p:nvGraphicFramePr>
        <p:xfrm>
          <a:off x="1600200" y="1066803"/>
          <a:ext cx="5791200" cy="548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258"/>
                <a:gridCol w="2481942"/>
              </a:tblGrid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 Bytes)</a:t>
                      </a:r>
                      <a:endParaRPr lang="en-US" dirty="0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or 4</a:t>
                      </a:r>
                      <a:endParaRPr lang="en-US" dirty="0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or 4</a:t>
                      </a:r>
                      <a:endParaRPr lang="en-US" dirty="0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Short 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or 8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9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Example Of </a:t>
            </a:r>
            <a:r>
              <a:rPr lang="en-US" sz="3200" b="1" dirty="0" smtClean="0"/>
              <a:t>Algorithm In 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algorithm to add two numbers entered by user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Declare variables num1, num2 and sum.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Read values num1 and num2.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Add num1 and num2 and assign the result to sum.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sum←num1+num2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Display sum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Stop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02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the size of a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limits.h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("Storage size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%d \n",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8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Defining </a:t>
            </a:r>
            <a:r>
              <a:rPr lang="en-US" b="1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simple way of writing programming code in English.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actual programming language. It uses short phrases to write code for programs before you actually create it in a specific language.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know what the program is about and how it will function, then you can use pseudocode to create statements to achieve the required results for your program.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5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of </a:t>
            </a:r>
            <a:r>
              <a:rPr lang="en-US" sz="3600" b="1" dirty="0" smtClean="0"/>
              <a:t>Pseudocode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b="1" dirty="0"/>
              <a:t>Create a program to add 2 numbers together and then display the result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Start Program</a:t>
            </a:r>
            <a:br>
              <a:rPr lang="en-US" sz="2800" i="1" dirty="0"/>
            </a:br>
            <a:r>
              <a:rPr lang="en-US" sz="2800" i="1" dirty="0"/>
              <a:t>Enter two numbers, A, B</a:t>
            </a:r>
            <a:br>
              <a:rPr lang="en-US" sz="2800" i="1" dirty="0"/>
            </a:br>
            <a:r>
              <a:rPr lang="en-US" sz="2800" i="1" dirty="0"/>
              <a:t>Add the numbers together</a:t>
            </a:r>
            <a:br>
              <a:rPr lang="en-US" sz="2800" i="1" dirty="0"/>
            </a:br>
            <a:r>
              <a:rPr lang="en-US" sz="2800" i="1" dirty="0"/>
              <a:t>Print Sum</a:t>
            </a:r>
            <a:br>
              <a:rPr lang="en-US" sz="2800" i="1" dirty="0"/>
            </a:br>
            <a:r>
              <a:rPr lang="en-US" sz="2800" i="1" dirty="0"/>
              <a:t>End Program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85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Flow </a:t>
            </a:r>
            <a:r>
              <a:rPr lang="en-US" b="1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said, flow chart is a block diagram, describing an algorithm.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sequence of steps that you need to do to complete a given task.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Symbols Used In </a:t>
            </a:r>
            <a:r>
              <a:rPr lang="en-US" sz="3600" b="1" dirty="0" smtClean="0"/>
              <a:t>Flowchart</a:t>
            </a:r>
            <a:endParaRPr lang="en-US" sz="3600" dirty="0"/>
          </a:p>
        </p:txBody>
      </p:sp>
      <p:pic>
        <p:nvPicPr>
          <p:cNvPr id="1041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8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Example of flowchart in </a:t>
            </a:r>
            <a:r>
              <a:rPr lang="en-US" sz="3200" b="1" dirty="0" smtClean="0"/>
              <a:t>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b="1" dirty="0"/>
              <a:t>Draw a flowchart to add two numbers entered by user.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Flowchart to add two numbers in programm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572000" cy="4724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8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Program </a:t>
            </a:r>
            <a:r>
              <a:rPr lang="en-US" b="1" dirty="0"/>
              <a:t>Development Life Cycle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want to develop a program using any programming language, we follow a sequence of steps.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are called phases in program development.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 life cycle is a set of steps or phases that are used to develop a program in any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6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1607</Words>
  <Application>Microsoft Office PowerPoint</Application>
  <PresentationFormat>On-screen Show (4:3)</PresentationFormat>
  <Paragraphs>213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Algorithm</vt:lpstr>
      <vt:lpstr>Qualities of a good algorithm</vt:lpstr>
      <vt:lpstr>Example Of Algorithm In Programming</vt:lpstr>
      <vt:lpstr>Defining Pseudocode</vt:lpstr>
      <vt:lpstr>Example of Pseudocode</vt:lpstr>
      <vt:lpstr>Flow Chart</vt:lpstr>
      <vt:lpstr>Symbols Used In Flowchart</vt:lpstr>
      <vt:lpstr>Example of flowchart in programming</vt:lpstr>
      <vt:lpstr>   Program Development Life Cycle   </vt:lpstr>
      <vt:lpstr>Program Development Life Cycle</vt:lpstr>
      <vt:lpstr>Program Development Life Cycle</vt:lpstr>
      <vt:lpstr>Program Development Life Cycle</vt:lpstr>
      <vt:lpstr>Program Development Life Cycle</vt:lpstr>
      <vt:lpstr>Program Development Life Cycle</vt:lpstr>
      <vt:lpstr>Program Development Life Cycle</vt:lpstr>
      <vt:lpstr>Program Development Life Cycle</vt:lpstr>
      <vt:lpstr>Program Development Life Cycle</vt:lpstr>
      <vt:lpstr>Translator</vt:lpstr>
      <vt:lpstr>Different types of translators</vt:lpstr>
      <vt:lpstr>Different types of translators</vt:lpstr>
      <vt:lpstr>Differences between compiler and interpreter</vt:lpstr>
      <vt:lpstr>Different types of translators</vt:lpstr>
      <vt:lpstr>Compiling a Program</vt:lpstr>
      <vt:lpstr>Compiling a Program</vt:lpstr>
      <vt:lpstr>Running a Program</vt:lpstr>
      <vt:lpstr>Introduction to C Language</vt:lpstr>
      <vt:lpstr>Facts about C</vt:lpstr>
      <vt:lpstr>Steps to Compile and Execute C Program</vt:lpstr>
      <vt:lpstr>Data Types</vt:lpstr>
      <vt:lpstr>To get the size of a data type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Ambika Aggarwal</dc:creator>
  <cp:lastModifiedBy>Ambika Aggarwal</cp:lastModifiedBy>
  <cp:revision>43</cp:revision>
  <dcterms:created xsi:type="dcterms:W3CDTF">2006-08-16T00:00:00Z</dcterms:created>
  <dcterms:modified xsi:type="dcterms:W3CDTF">2018-05-21T06:48:53Z</dcterms:modified>
</cp:coreProperties>
</file>