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Polish and Reversed Polish Notations(RPN)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Evaluation of a Postfix Expression using Stack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involved in evaluating a postfix expression are as follows: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the expression from left to right.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 operand is encountered, push it on Stack.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 operator (op) is encountered,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 2 elements of Stack, where A is the top element and B is the next top element.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B op A.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5,6,2,+,*,12,4,/,-</a:t>
            </a:r>
          </a:p>
          <a:p>
            <a:r>
              <a:rPr lang="en-US" dirty="0" smtClean="0"/>
              <a:t>Answer = 37</a:t>
            </a:r>
          </a:p>
          <a:p>
            <a:endParaRPr lang="en-US" dirty="0"/>
          </a:p>
          <a:p>
            <a:r>
              <a:rPr lang="en-US" dirty="0" smtClean="0"/>
              <a:t>5,9,8,+,4,6,*,+,7,-,*</a:t>
            </a:r>
          </a:p>
          <a:p>
            <a:r>
              <a:rPr lang="en-US" dirty="0" smtClean="0"/>
              <a:t>Answer = 170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3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b="1" dirty="0" smtClean="0"/>
              <a:t>Notations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write arithmetic expression is known as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arithmetic expression can be written in three different but equivalent notations, i.e., without changing the essence or output of an expression. These notations are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 Notation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(Polish) Notation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(Reverse-Polish)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notations are named as how they use operator in expression. 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Infix </a:t>
            </a:r>
            <a:r>
              <a:rPr lang="en-US" b="1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write expression 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notation, e.g. a - b + c, where operators are used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-between operands.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easy for us humans to read, write, and speak in infix notation but the same does not go well with computing devices.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process infix notation could be difficult and costly in terms of time and space consumption.</a:t>
            </a:r>
          </a:p>
        </p:txBody>
      </p:sp>
    </p:spTree>
    <p:extLst>
      <p:ext uri="{BB962C8B-B14F-4D97-AF65-F5344CB8AC3E}">
        <p14:creationId xmlns:p14="http://schemas.microsoft.com/office/powerpoint/2010/main" val="36514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Prefix </a:t>
            </a:r>
            <a:r>
              <a:rPr lang="en-US" b="1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notation, operator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to operands, i.e. operator is written ahead of operands.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 its infix notation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is also known 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 Notation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26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Postfix </a:t>
            </a:r>
            <a:r>
              <a:rPr lang="en-US" b="1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notation style is known 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Reversed Polish Notation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notation style, the operator is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postfix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operands i.e., the operator is written after the operands.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 its infix notation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(A+B) / (C-D) to Postfix form.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the expression from left to right.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(A+B) / (C-D)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(AB+) / (CD-)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X=AB+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Y=CD-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X/Y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XY/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put the values of X and Y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AB+Y/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AB+CD-/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required postfix form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Convert A+(B*C-(D/E^F)*G)*H to Postfix form.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/>
          </a:p>
          <a:p>
            <a:r>
              <a:rPr lang="en-US" dirty="0" smtClean="0"/>
              <a:t>ABC*DEF^/G*-H*+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Convert A/B^C-D to Prefix form.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the expression from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left.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/ (B^C)-D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A/(^BC)-D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X=^BC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A/X-D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(/AX)-D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Y=/AX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-YD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the values of X and Y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-/AXD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-/A^BCD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required solution.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Convert (A-B/C)*(D*E-F) </a:t>
            </a:r>
            <a:r>
              <a:rPr lang="en-US" sz="3200" b="1" smtClean="0"/>
              <a:t>to </a:t>
            </a:r>
            <a:r>
              <a:rPr lang="en-US" sz="3200" b="1" smtClean="0"/>
              <a:t>pre</a:t>
            </a:r>
            <a:r>
              <a:rPr lang="en-US" sz="3200" b="1" smtClean="0"/>
              <a:t>fix </a:t>
            </a:r>
            <a:r>
              <a:rPr lang="en-US" sz="3200" b="1" dirty="0" smtClean="0"/>
              <a:t>form.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/>
          </a:p>
          <a:p>
            <a:r>
              <a:rPr lang="en-US" dirty="0" smtClean="0"/>
              <a:t>*-A/BC-*DEF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5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486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Polish and Reversed Polish Notations(RPN)</vt:lpstr>
      <vt:lpstr>Notations</vt:lpstr>
      <vt:lpstr>Infix Notation</vt:lpstr>
      <vt:lpstr>Prefix Notation</vt:lpstr>
      <vt:lpstr>Postfix Notation</vt:lpstr>
      <vt:lpstr>Convert (A+B) / (C-D) to Postfix form.</vt:lpstr>
      <vt:lpstr>Convert A+(B*C-(D/E^F)*G)*H to Postfix form.</vt:lpstr>
      <vt:lpstr>Convert A/B^C-D to Prefix form.</vt:lpstr>
      <vt:lpstr>Convert (A-B/C)*(D*E-F) to prefix form.</vt:lpstr>
      <vt:lpstr>Evaluation of a Postfix Expression using Stack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and Reversed Polish Notations(RPN)</dc:title>
  <dc:creator>Ambika Aggarwal</dc:creator>
  <cp:lastModifiedBy>Ambika Aggarwal</cp:lastModifiedBy>
  <cp:revision>14</cp:revision>
  <dcterms:created xsi:type="dcterms:W3CDTF">2006-08-16T00:00:00Z</dcterms:created>
  <dcterms:modified xsi:type="dcterms:W3CDTF">2016-11-09T04:34:30Z</dcterms:modified>
</cp:coreProperties>
</file>