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Amber Hayat</a:t>
            </a:r>
          </a:p>
          <a:p>
            <a:r>
              <a:rPr lang="en-US" dirty="0" smtClean="0"/>
              <a:t>ahayat@ddn.upes.ac.in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3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struct</a:t>
            </a:r>
            <a:r>
              <a:rPr lang="en-US" dirty="0"/>
              <a:t> Employee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  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/>
              <a:t>              char Name[25];</a:t>
            </a:r>
          </a:p>
          <a:p>
            <a:r>
              <a:rPr lang="en-US" dirty="0"/>
              <a:t>             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r>
              <a:rPr lang="en-US" dirty="0"/>
              <a:t>              long Salary;</a:t>
            </a:r>
          </a:p>
          <a:p>
            <a:r>
              <a:rPr lang="en-US" dirty="0"/>
              <a:t>       };</a:t>
            </a:r>
          </a:p>
          <a:p>
            <a:endParaRPr lang="en-US" dirty="0"/>
          </a:p>
          <a:p>
            <a:r>
              <a:rPr lang="en-US" dirty="0"/>
              <a:t>       void main()</a:t>
            </a:r>
          </a:p>
          <a:p>
            <a:r>
              <a:rPr lang="en-US" dirty="0"/>
              <a:t>       {</a:t>
            </a:r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struct</a:t>
            </a:r>
            <a:r>
              <a:rPr lang="en-US" dirty="0"/>
              <a:t> Employee E = {2,"Suresh",35,35000};</a:t>
            </a:r>
          </a:p>
          <a:p>
            <a:endParaRPr lang="en-US" dirty="0"/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nEmployee</a:t>
            </a:r>
            <a:r>
              <a:rPr lang="en-US" dirty="0"/>
              <a:t> Id : %d",</a:t>
            </a:r>
            <a:r>
              <a:rPr lang="en-US" dirty="0" err="1"/>
              <a:t>E.Id</a:t>
            </a:r>
            <a:r>
              <a:rPr lang="en-US" dirty="0"/>
              <a:t>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nEmployee</a:t>
            </a:r>
            <a:r>
              <a:rPr lang="en-US" dirty="0"/>
              <a:t> Name : %s",</a:t>
            </a:r>
            <a:r>
              <a:rPr lang="en-US" dirty="0" err="1"/>
              <a:t>E.Name</a:t>
            </a:r>
            <a:r>
              <a:rPr lang="en-US" dirty="0"/>
              <a:t>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nEmployee</a:t>
            </a:r>
            <a:r>
              <a:rPr lang="en-US" dirty="0"/>
              <a:t> Age : %d",</a:t>
            </a:r>
            <a:r>
              <a:rPr lang="en-US" dirty="0" err="1"/>
              <a:t>E.Age</a:t>
            </a:r>
            <a:r>
              <a:rPr lang="en-US" dirty="0"/>
              <a:t>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nEmployee</a:t>
            </a:r>
            <a:r>
              <a:rPr lang="en-US" dirty="0"/>
              <a:t> Salary : %</a:t>
            </a:r>
            <a:r>
              <a:rPr lang="en-US" dirty="0" err="1"/>
              <a:t>ld</a:t>
            </a:r>
            <a:r>
              <a:rPr lang="en-US" dirty="0"/>
              <a:t>",</a:t>
            </a:r>
            <a:r>
              <a:rPr lang="en-US" dirty="0" err="1"/>
              <a:t>E.Salary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45386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Employee Id : 1</a:t>
            </a:r>
          </a:p>
          <a:p>
            <a:r>
              <a:rPr lang="en-US" dirty="0"/>
              <a:t>              Employee Name : Kumar</a:t>
            </a:r>
          </a:p>
          <a:p>
            <a:r>
              <a:rPr lang="en-US" dirty="0"/>
              <a:t>              Employee Age : 29</a:t>
            </a:r>
          </a:p>
          <a:p>
            <a:r>
              <a:rPr lang="en-US" dirty="0"/>
              <a:t>              Employee Salary : 45000</a:t>
            </a:r>
          </a:p>
        </p:txBody>
      </p:sp>
    </p:spTree>
    <p:extLst>
      <p:ext uri="{BB962C8B-B14F-4D97-AF65-F5344CB8AC3E}">
        <p14:creationId xmlns:p14="http://schemas.microsoft.com/office/powerpoint/2010/main" val="422700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Array of Structure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is collection of different data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 object of structure represents a single record in memory, if we want more than one record of structure type, we have to create an array of structure or object.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we know, an array is a collection of similar type, therefore an array can be of structure type.</a:t>
            </a:r>
          </a:p>
        </p:txBody>
      </p:sp>
    </p:spTree>
    <p:extLst>
      <p:ext uri="{BB962C8B-B14F-4D97-AF65-F5344CB8AC3E}">
        <p14:creationId xmlns:p14="http://schemas.microsoft.com/office/powerpoint/2010/main" val="144742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Syntax for declaring structure array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-name</a:t>
            </a:r>
          </a:p>
          <a:p>
            <a:r>
              <a:rPr lang="en-US" dirty="0"/>
              <a:t>              {</a:t>
            </a:r>
          </a:p>
          <a:p>
            <a:r>
              <a:rPr lang="en-US" dirty="0"/>
              <a:t>                     datatype var1;</a:t>
            </a:r>
          </a:p>
          <a:p>
            <a:r>
              <a:rPr lang="en-US" dirty="0"/>
              <a:t>                     datatype var2;</a:t>
            </a:r>
          </a:p>
          <a:p>
            <a:r>
              <a:rPr lang="en-US" dirty="0"/>
              <a:t>                     - - - - - - - - - -</a:t>
            </a:r>
          </a:p>
          <a:p>
            <a:r>
              <a:rPr lang="en-US" dirty="0"/>
              <a:t>                     - - - - - - - - - -</a:t>
            </a:r>
          </a:p>
          <a:p>
            <a:r>
              <a:rPr lang="en-US" dirty="0"/>
              <a:t>                     datatype </a:t>
            </a:r>
            <a:r>
              <a:rPr lang="en-US" dirty="0" err="1"/>
              <a:t>varN</a:t>
            </a:r>
            <a:r>
              <a:rPr lang="en-US" dirty="0"/>
              <a:t>;</a:t>
            </a:r>
          </a:p>
          <a:p>
            <a:r>
              <a:rPr lang="en-US" dirty="0"/>
              <a:t>              };</a:t>
            </a:r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-name </a:t>
            </a:r>
            <a:r>
              <a:rPr lang="en-US" dirty="0" err="1"/>
              <a:t>obj</a:t>
            </a:r>
            <a:r>
              <a:rPr lang="en-US" dirty="0"/>
              <a:t> [ size 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0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for declaring structure array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 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struct</a:t>
            </a:r>
            <a:r>
              <a:rPr lang="en-US" dirty="0"/>
              <a:t> Employee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  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/>
              <a:t>              char Name[25];</a:t>
            </a:r>
          </a:p>
          <a:p>
            <a:r>
              <a:rPr lang="en-US" dirty="0"/>
              <a:t>             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r>
              <a:rPr lang="en-US" dirty="0"/>
              <a:t>              long Salary;</a:t>
            </a:r>
          </a:p>
          <a:p>
            <a:r>
              <a:rPr lang="en-US" dirty="0"/>
              <a:t>       };</a:t>
            </a:r>
          </a:p>
          <a:p>
            <a:endParaRPr lang="en-US" dirty="0"/>
          </a:p>
          <a:p>
            <a:r>
              <a:rPr lang="en-US" dirty="0"/>
              <a:t>       void main()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      </a:t>
            </a:r>
            <a:r>
              <a:rPr lang="en-US" dirty="0" err="1"/>
              <a:t>struct</a:t>
            </a:r>
            <a:r>
              <a:rPr lang="en-US" dirty="0"/>
              <a:t> Employee </a:t>
            </a:r>
            <a:r>
              <a:rPr lang="en-US" dirty="0" err="1"/>
              <a:t>Emp</a:t>
            </a:r>
            <a:r>
              <a:rPr lang="en-US" dirty="0"/>
              <a:t>[ 3 ];         //Statement   1</a:t>
            </a:r>
          </a:p>
          <a:p>
            <a:endParaRPr lang="en-US" dirty="0"/>
          </a:p>
          <a:p>
            <a:r>
              <a:rPr lang="en-US" dirty="0"/>
              <a:t>              for(</a:t>
            </a:r>
            <a:r>
              <a:rPr lang="en-US" dirty="0" err="1"/>
              <a:t>i</a:t>
            </a:r>
            <a:r>
              <a:rPr lang="en-US" dirty="0"/>
              <a:t>=0;i&lt;3;i++)</a:t>
            </a:r>
          </a:p>
          <a:p>
            <a:r>
              <a:rPr lang="en-US" dirty="0"/>
              <a:t>              {</a:t>
            </a:r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details of %d Employee",i+1);</a:t>
            </a:r>
          </a:p>
        </p:txBody>
      </p:sp>
    </p:spTree>
    <p:extLst>
      <p:ext uri="{BB962C8B-B14F-4D97-AF65-F5344CB8AC3E}">
        <p14:creationId xmlns:p14="http://schemas.microsoft.com/office/powerpoint/2010/main" val="245570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tEnter</a:t>
            </a:r>
            <a:r>
              <a:rPr lang="en-US" dirty="0"/>
              <a:t> Employee Id : ");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Emp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].Id);</a:t>
            </a:r>
          </a:p>
          <a:p>
            <a:endParaRPr lang="en-US" dirty="0"/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tEnter</a:t>
            </a:r>
            <a:r>
              <a:rPr lang="en-US" dirty="0"/>
              <a:t> Employee Name : ");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scanf</a:t>
            </a:r>
            <a:r>
              <a:rPr lang="en-US" dirty="0"/>
              <a:t>("%s",&amp;</a:t>
            </a:r>
            <a:r>
              <a:rPr lang="en-US" dirty="0" err="1"/>
              <a:t>Emp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].Name);</a:t>
            </a:r>
          </a:p>
          <a:p>
            <a:endParaRPr lang="en-US" dirty="0"/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tEnter</a:t>
            </a:r>
            <a:r>
              <a:rPr lang="en-US" dirty="0"/>
              <a:t> Employee Age : ");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Emp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].Age);</a:t>
            </a:r>
          </a:p>
          <a:p>
            <a:endParaRPr lang="en-US" dirty="0"/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tEnter</a:t>
            </a:r>
            <a:r>
              <a:rPr lang="en-US" dirty="0"/>
              <a:t> Employee Salary : ");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ld</a:t>
            </a:r>
            <a:r>
              <a:rPr lang="en-US" dirty="0"/>
              <a:t>",&amp;</a:t>
            </a:r>
            <a:r>
              <a:rPr lang="en-US" dirty="0" err="1"/>
              <a:t>Emp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].Salary);</a:t>
            </a:r>
          </a:p>
          <a:p>
            <a:r>
              <a:rPr lang="en-US" dirty="0"/>
              <a:t>              }</a:t>
            </a:r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nDetails</a:t>
            </a:r>
            <a:r>
              <a:rPr lang="en-US" dirty="0"/>
              <a:t> of Employees");</a:t>
            </a:r>
          </a:p>
          <a:p>
            <a:r>
              <a:rPr lang="en-US" dirty="0"/>
              <a:t>              for(</a:t>
            </a:r>
            <a:r>
              <a:rPr lang="en-US" dirty="0" err="1"/>
              <a:t>i</a:t>
            </a:r>
            <a:r>
              <a:rPr lang="en-US" dirty="0"/>
              <a:t>=0;i&lt;3;i++)</a:t>
            </a:r>
          </a:p>
          <a:p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\</a:t>
            </a:r>
            <a:r>
              <a:rPr lang="en-US" dirty="0" err="1"/>
              <a:t>t%s</a:t>
            </a:r>
            <a:r>
              <a:rPr lang="en-US" dirty="0"/>
              <a:t>\</a:t>
            </a:r>
            <a:r>
              <a:rPr lang="en-US" dirty="0" err="1"/>
              <a:t>t%d</a:t>
            </a:r>
            <a:r>
              <a:rPr lang="en-US" dirty="0"/>
              <a:t>\</a:t>
            </a:r>
            <a:r>
              <a:rPr lang="en-US" dirty="0" err="1"/>
              <a:t>t%ld</a:t>
            </a:r>
            <a:r>
              <a:rPr lang="en-US" dirty="0"/>
              <a:t>",</a:t>
            </a:r>
            <a:r>
              <a:rPr lang="en-US" dirty="0" err="1"/>
              <a:t>Emp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Id,Emp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Name,Emp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Age,Emp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].Salary);</a:t>
            </a:r>
          </a:p>
          <a:p>
            <a:endParaRPr lang="en-US" dirty="0"/>
          </a:p>
          <a:p>
            <a:r>
              <a:rPr lang="en-US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406309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 Enter details of 1 Employee</a:t>
            </a:r>
          </a:p>
          <a:p>
            <a:r>
              <a:rPr lang="en-US" dirty="0"/>
              <a:t>                        Enter Employee Id : 101</a:t>
            </a:r>
          </a:p>
          <a:p>
            <a:r>
              <a:rPr lang="en-US" dirty="0"/>
              <a:t>                        Enter Employee Name : Suresh</a:t>
            </a:r>
          </a:p>
          <a:p>
            <a:r>
              <a:rPr lang="en-US" dirty="0"/>
              <a:t>                        Enter Employee Age : 29</a:t>
            </a:r>
          </a:p>
          <a:p>
            <a:r>
              <a:rPr lang="en-US" dirty="0"/>
              <a:t>                        Enter Employee Salary : 45000</a:t>
            </a:r>
          </a:p>
          <a:p>
            <a:endParaRPr lang="en-US" dirty="0"/>
          </a:p>
          <a:p>
            <a:r>
              <a:rPr lang="en-US" dirty="0"/>
              <a:t>              Enter details of 2 Employee</a:t>
            </a:r>
          </a:p>
          <a:p>
            <a:r>
              <a:rPr lang="en-US" dirty="0"/>
              <a:t>                        Enter Employee Id : 102</a:t>
            </a:r>
          </a:p>
          <a:p>
            <a:r>
              <a:rPr lang="en-US" dirty="0"/>
              <a:t>                        Enter Employee Name : </a:t>
            </a:r>
            <a:r>
              <a:rPr lang="en-US" dirty="0" err="1"/>
              <a:t>Mukesh</a:t>
            </a:r>
            <a:endParaRPr lang="en-US" dirty="0"/>
          </a:p>
          <a:p>
            <a:r>
              <a:rPr lang="en-US" dirty="0"/>
              <a:t>                        Enter Employee Age : 31</a:t>
            </a:r>
          </a:p>
          <a:p>
            <a:r>
              <a:rPr lang="en-US" dirty="0"/>
              <a:t>                        Enter Employee Salary : 51000</a:t>
            </a:r>
          </a:p>
          <a:p>
            <a:endParaRPr lang="en-US" dirty="0"/>
          </a:p>
          <a:p>
            <a:r>
              <a:rPr lang="en-US" dirty="0"/>
              <a:t>              Enter details of 3 Employee</a:t>
            </a:r>
          </a:p>
          <a:p>
            <a:r>
              <a:rPr lang="en-US" dirty="0"/>
              <a:t>                        Enter Employee Id : 103</a:t>
            </a:r>
          </a:p>
          <a:p>
            <a:r>
              <a:rPr lang="en-US" dirty="0"/>
              <a:t>                        Enter Employee Name : Ramesh</a:t>
            </a:r>
          </a:p>
          <a:p>
            <a:r>
              <a:rPr lang="en-US" dirty="0"/>
              <a:t>                        Enter Employee Age : 28</a:t>
            </a:r>
          </a:p>
          <a:p>
            <a:r>
              <a:rPr lang="en-US" dirty="0"/>
              <a:t>                        Enter Employee Salary : 47000</a:t>
            </a:r>
          </a:p>
          <a:p>
            <a:endParaRPr lang="en-US" dirty="0"/>
          </a:p>
          <a:p>
            <a:r>
              <a:rPr lang="en-US" dirty="0"/>
              <a:t>              Details of Employees</a:t>
            </a:r>
          </a:p>
          <a:p>
            <a:r>
              <a:rPr lang="en-US" dirty="0"/>
              <a:t>                        101       Suresh      29      45000</a:t>
            </a:r>
          </a:p>
          <a:p>
            <a:r>
              <a:rPr lang="en-US" dirty="0"/>
              <a:t>                        102       </a:t>
            </a:r>
            <a:r>
              <a:rPr lang="en-US" dirty="0" err="1"/>
              <a:t>Mukesh</a:t>
            </a:r>
            <a:r>
              <a:rPr lang="en-US" dirty="0"/>
              <a:t>     31      51000</a:t>
            </a:r>
          </a:p>
          <a:p>
            <a:r>
              <a:rPr lang="en-US" dirty="0"/>
              <a:t>                        103       Ramesh    28      47000</a:t>
            </a:r>
          </a:p>
        </p:txBody>
      </p:sp>
    </p:spTree>
    <p:extLst>
      <p:ext uri="{BB962C8B-B14F-4D97-AF65-F5344CB8AC3E}">
        <p14:creationId xmlns:p14="http://schemas.microsoft.com/office/powerpoint/2010/main" val="3419851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Nested Structure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structure contains another structure, it is called nested 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</a:t>
            </a:r>
            <a:r>
              <a:rPr lang="en-US" dirty="0" smtClean="0"/>
              <a:t>, we </a:t>
            </a:r>
            <a:r>
              <a:rPr lang="en-US" dirty="0"/>
              <a:t>have two structures named Address and Employee.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make Address nested to Employee, we have to define Address structure before and outside Employee structure and create an object of Address structure inside Employee structure.</a:t>
            </a:r>
          </a:p>
        </p:txBody>
      </p:sp>
    </p:spTree>
    <p:extLst>
      <p:ext uri="{BB962C8B-B14F-4D97-AF65-F5344CB8AC3E}">
        <p14:creationId xmlns:p14="http://schemas.microsoft.com/office/powerpoint/2010/main" val="85754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Syntax for structure within structure or nested structure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structure1</a:t>
            </a:r>
          </a:p>
          <a:p>
            <a:r>
              <a:rPr lang="en-US" dirty="0"/>
              <a:t>              {</a:t>
            </a:r>
          </a:p>
          <a:p>
            <a:r>
              <a:rPr lang="en-US" dirty="0"/>
              <a:t>                     - - - - - - - - - -</a:t>
            </a:r>
          </a:p>
          <a:p>
            <a:r>
              <a:rPr lang="en-US" dirty="0"/>
              <a:t>                     - - - - - - - - - -</a:t>
            </a:r>
          </a:p>
          <a:p>
            <a:r>
              <a:rPr lang="en-US" dirty="0"/>
              <a:t>              };</a:t>
            </a:r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struct</a:t>
            </a:r>
            <a:r>
              <a:rPr lang="en-US" dirty="0"/>
              <a:t> structure2</a:t>
            </a:r>
          </a:p>
          <a:p>
            <a:r>
              <a:rPr lang="en-US" dirty="0"/>
              <a:t>              {</a:t>
            </a:r>
          </a:p>
          <a:p>
            <a:r>
              <a:rPr lang="en-US" dirty="0"/>
              <a:t>                     - - - - - - - - - -</a:t>
            </a:r>
          </a:p>
          <a:p>
            <a:r>
              <a:rPr lang="en-US" dirty="0"/>
              <a:t>                     - - - - - - - - - -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struct</a:t>
            </a:r>
            <a:r>
              <a:rPr lang="en-US" dirty="0"/>
              <a:t> structure1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/>
              <a:t>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89117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struct</a:t>
            </a:r>
            <a:r>
              <a:rPr lang="en-US" dirty="0"/>
              <a:t> Address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   char </a:t>
            </a:r>
            <a:r>
              <a:rPr lang="en-US" dirty="0" err="1"/>
              <a:t>HouseNo</a:t>
            </a:r>
            <a:r>
              <a:rPr lang="en-US" dirty="0"/>
              <a:t>[25];</a:t>
            </a:r>
          </a:p>
          <a:p>
            <a:r>
              <a:rPr lang="en-US" dirty="0"/>
              <a:t>              char City[25];</a:t>
            </a:r>
          </a:p>
          <a:p>
            <a:r>
              <a:rPr lang="en-US" dirty="0"/>
              <a:t>              char </a:t>
            </a:r>
            <a:r>
              <a:rPr lang="en-US" dirty="0" err="1"/>
              <a:t>PinCode</a:t>
            </a:r>
            <a:r>
              <a:rPr lang="en-US" dirty="0"/>
              <a:t>[25];</a:t>
            </a:r>
          </a:p>
          <a:p>
            <a:r>
              <a:rPr lang="en-US" dirty="0"/>
              <a:t>       };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struct</a:t>
            </a:r>
            <a:r>
              <a:rPr lang="en-US" dirty="0"/>
              <a:t> Employee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/>
              <a:t>           char Name[25];</a:t>
            </a:r>
          </a:p>
          <a:p>
            <a:r>
              <a:rPr lang="en-US" dirty="0"/>
              <a:t>           float Salary;</a:t>
            </a:r>
          </a:p>
          <a:p>
            <a:r>
              <a:rPr lang="en-US" dirty="0"/>
              <a:t>           </a:t>
            </a:r>
            <a:r>
              <a:rPr lang="en-US" dirty="0" err="1"/>
              <a:t>struct</a:t>
            </a:r>
            <a:r>
              <a:rPr lang="en-US" dirty="0"/>
              <a:t> Address Add;</a:t>
            </a:r>
          </a:p>
          <a:p>
            <a:r>
              <a:rPr lang="en-US" dirty="0"/>
              <a:t>       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1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Structure is commonly </a:t>
            </a:r>
            <a:r>
              <a:rPr lang="en-US" dirty="0" smtClean="0"/>
              <a:t>referred </a:t>
            </a:r>
            <a:r>
              <a:rPr lang="en-US" dirty="0"/>
              <a:t>to as user-defined data type. </a:t>
            </a:r>
            <a:endParaRPr lang="en-US" dirty="0" smtClean="0"/>
          </a:p>
          <a:p>
            <a:r>
              <a:rPr lang="en-US" dirty="0"/>
              <a:t>Structure is similar to an array but the only difference is that array is collection of similar data type </a:t>
            </a:r>
            <a:r>
              <a:rPr lang="en-US" dirty="0" smtClean="0"/>
              <a:t>on the </a:t>
            </a:r>
            <a:r>
              <a:rPr lang="en-US" dirty="0"/>
              <a:t>other hand structure is collection of different data </a:t>
            </a:r>
            <a:r>
              <a:rPr lang="en-US" dirty="0" smtClean="0"/>
              <a:t>type.</a:t>
            </a:r>
          </a:p>
          <a:p>
            <a:r>
              <a:rPr lang="en-US" dirty="0"/>
              <a:t>A structure can contain any data type including array and another structure as well. Each variable declared inside structure is called member of structure.</a:t>
            </a:r>
          </a:p>
        </p:txBody>
      </p:sp>
    </p:spTree>
    <p:extLst>
      <p:ext uri="{BB962C8B-B14F-4D97-AF65-F5344CB8AC3E}">
        <p14:creationId xmlns:p14="http://schemas.microsoft.com/office/powerpoint/2010/main" val="236231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 void main()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      </a:t>
            </a:r>
            <a:r>
              <a:rPr lang="en-US" dirty="0" err="1"/>
              <a:t>struct</a:t>
            </a:r>
            <a:r>
              <a:rPr lang="en-US" dirty="0"/>
              <a:t> Employee E;</a:t>
            </a:r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tEnter</a:t>
            </a:r>
            <a:r>
              <a:rPr lang="en-US" dirty="0"/>
              <a:t> Employee Id : ");</a:t>
            </a:r>
          </a:p>
          <a:p>
            <a:r>
              <a:rPr lang="en-US" dirty="0"/>
              <a:t>          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E.Id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tEnter</a:t>
            </a:r>
            <a:r>
              <a:rPr lang="en-US" dirty="0"/>
              <a:t> Employee Name : ");</a:t>
            </a:r>
          </a:p>
          <a:p>
            <a:r>
              <a:rPr lang="en-US" dirty="0"/>
              <a:t>              </a:t>
            </a:r>
            <a:r>
              <a:rPr lang="en-US" dirty="0" err="1"/>
              <a:t>scanf</a:t>
            </a:r>
            <a:r>
              <a:rPr lang="en-US" dirty="0"/>
              <a:t>("%s",&amp;</a:t>
            </a:r>
            <a:r>
              <a:rPr lang="en-US" dirty="0" err="1"/>
              <a:t>E.Name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tEnter</a:t>
            </a:r>
            <a:r>
              <a:rPr lang="en-US" dirty="0"/>
              <a:t> Employee Salary : ");</a:t>
            </a:r>
          </a:p>
          <a:p>
            <a:r>
              <a:rPr lang="en-US" dirty="0"/>
              <a:t>              </a:t>
            </a:r>
            <a:r>
              <a:rPr lang="en-US" dirty="0" err="1"/>
              <a:t>scanf</a:t>
            </a:r>
            <a:r>
              <a:rPr lang="en-US" dirty="0"/>
              <a:t>("%f",&amp;</a:t>
            </a:r>
            <a:r>
              <a:rPr lang="en-US" dirty="0" err="1"/>
              <a:t>E.Salary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tEnter</a:t>
            </a:r>
            <a:r>
              <a:rPr lang="en-US" dirty="0"/>
              <a:t> Employee House No : ");</a:t>
            </a:r>
          </a:p>
          <a:p>
            <a:r>
              <a:rPr lang="en-US" dirty="0"/>
              <a:t>              </a:t>
            </a:r>
            <a:r>
              <a:rPr lang="en-US" dirty="0" err="1"/>
              <a:t>scanf</a:t>
            </a:r>
            <a:r>
              <a:rPr lang="en-US" dirty="0"/>
              <a:t>("%s",&amp;</a:t>
            </a:r>
            <a:r>
              <a:rPr lang="en-US" dirty="0" err="1"/>
              <a:t>E.Add.HouseNo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tEnter</a:t>
            </a:r>
            <a:r>
              <a:rPr lang="en-US" dirty="0"/>
              <a:t> Employee City : ");</a:t>
            </a:r>
          </a:p>
          <a:p>
            <a:r>
              <a:rPr lang="en-US" dirty="0"/>
              <a:t>              </a:t>
            </a:r>
            <a:r>
              <a:rPr lang="en-US" dirty="0" err="1"/>
              <a:t>scanf</a:t>
            </a:r>
            <a:r>
              <a:rPr lang="en-US" dirty="0"/>
              <a:t>("%s",&amp;</a:t>
            </a:r>
            <a:r>
              <a:rPr lang="en-US" dirty="0" err="1"/>
              <a:t>E.Add.City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tEnter</a:t>
            </a:r>
            <a:r>
              <a:rPr lang="en-US" dirty="0"/>
              <a:t> Employee House No : ");</a:t>
            </a:r>
          </a:p>
          <a:p>
            <a:r>
              <a:rPr lang="en-US" dirty="0"/>
              <a:t>              </a:t>
            </a:r>
            <a:r>
              <a:rPr lang="en-US" dirty="0" err="1"/>
              <a:t>scanf</a:t>
            </a:r>
            <a:r>
              <a:rPr lang="en-US" dirty="0"/>
              <a:t>("%s",&amp;</a:t>
            </a:r>
            <a:r>
              <a:rPr lang="en-US" dirty="0" err="1"/>
              <a:t>E.Add.PinCode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62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nDetails</a:t>
            </a:r>
            <a:r>
              <a:rPr lang="en-US" dirty="0"/>
              <a:t> of Employees");</a:t>
            </a:r>
          </a:p>
          <a:p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tEmployee</a:t>
            </a:r>
            <a:r>
              <a:rPr lang="en-US" dirty="0"/>
              <a:t> Id : %d",</a:t>
            </a:r>
            <a:r>
              <a:rPr lang="en-US" dirty="0" err="1"/>
              <a:t>E.Id</a:t>
            </a:r>
            <a:r>
              <a:rPr lang="en-US" dirty="0"/>
              <a:t>);</a:t>
            </a:r>
          </a:p>
          <a:p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tEmployee</a:t>
            </a:r>
            <a:r>
              <a:rPr lang="en-US" dirty="0"/>
              <a:t> Name : %s",</a:t>
            </a:r>
            <a:r>
              <a:rPr lang="en-US" dirty="0" err="1"/>
              <a:t>E.Name</a:t>
            </a:r>
            <a:r>
              <a:rPr lang="en-US" dirty="0"/>
              <a:t>);</a:t>
            </a:r>
          </a:p>
          <a:p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tEmployee</a:t>
            </a:r>
            <a:r>
              <a:rPr lang="en-US" dirty="0"/>
              <a:t> Salary : %f",</a:t>
            </a:r>
            <a:r>
              <a:rPr lang="en-US" dirty="0" err="1"/>
              <a:t>E.Salary</a:t>
            </a:r>
            <a:r>
              <a:rPr lang="en-US" dirty="0"/>
              <a:t>);</a:t>
            </a:r>
          </a:p>
          <a:p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tEmployee</a:t>
            </a:r>
            <a:r>
              <a:rPr lang="en-US" dirty="0"/>
              <a:t> House No : %s",</a:t>
            </a:r>
            <a:r>
              <a:rPr lang="en-US" dirty="0" err="1"/>
              <a:t>E.Add.HouseNo</a:t>
            </a:r>
            <a:r>
              <a:rPr lang="en-US" dirty="0"/>
              <a:t>);</a:t>
            </a:r>
          </a:p>
          <a:p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tEmployee</a:t>
            </a:r>
            <a:r>
              <a:rPr lang="en-US" dirty="0"/>
              <a:t> City : %s",</a:t>
            </a:r>
            <a:r>
              <a:rPr lang="en-US" dirty="0" err="1"/>
              <a:t>E.Add.City</a:t>
            </a:r>
            <a:r>
              <a:rPr lang="en-US" dirty="0"/>
              <a:t>);</a:t>
            </a:r>
          </a:p>
          <a:p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tEmployee</a:t>
            </a:r>
            <a:r>
              <a:rPr lang="en-US" dirty="0"/>
              <a:t> House No : %s",</a:t>
            </a:r>
            <a:r>
              <a:rPr lang="en-US" dirty="0" err="1"/>
              <a:t>E.Add.PinCode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374400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Enter Employee Id : 101</a:t>
            </a:r>
          </a:p>
          <a:p>
            <a:r>
              <a:rPr lang="en-US" dirty="0"/>
              <a:t>                     Enter Employee Name : Suresh</a:t>
            </a:r>
          </a:p>
          <a:p>
            <a:r>
              <a:rPr lang="en-US" dirty="0"/>
              <a:t>                     Enter Employee Salary : 45000</a:t>
            </a:r>
          </a:p>
          <a:p>
            <a:r>
              <a:rPr lang="en-US" dirty="0"/>
              <a:t>                     Enter Employee House No : 4598/D</a:t>
            </a:r>
          </a:p>
          <a:p>
            <a:r>
              <a:rPr lang="en-US" dirty="0"/>
              <a:t>                     Enter Employee City : Delhi</a:t>
            </a:r>
          </a:p>
          <a:p>
            <a:r>
              <a:rPr lang="en-US" dirty="0"/>
              <a:t>                     Enter Employee Pin Code : 110056</a:t>
            </a:r>
          </a:p>
          <a:p>
            <a:endParaRPr lang="en-US" dirty="0"/>
          </a:p>
          <a:p>
            <a:r>
              <a:rPr lang="en-US" dirty="0"/>
              <a:t>              Details of Employees</a:t>
            </a:r>
          </a:p>
          <a:p>
            <a:r>
              <a:rPr lang="en-US" dirty="0"/>
              <a:t>                     Employee Id : 101</a:t>
            </a:r>
          </a:p>
          <a:p>
            <a:r>
              <a:rPr lang="en-US" dirty="0"/>
              <a:t>                     Employee Name : Suresh</a:t>
            </a:r>
          </a:p>
          <a:p>
            <a:r>
              <a:rPr lang="en-US" dirty="0"/>
              <a:t>                     Employee Salary : 45000</a:t>
            </a:r>
          </a:p>
          <a:p>
            <a:r>
              <a:rPr lang="en-US" dirty="0"/>
              <a:t>                     Employee House No : 4598/D</a:t>
            </a:r>
          </a:p>
          <a:p>
            <a:r>
              <a:rPr lang="en-US" dirty="0"/>
              <a:t>                     Employee City : Delhi</a:t>
            </a:r>
          </a:p>
          <a:p>
            <a:r>
              <a:rPr lang="en-US" dirty="0"/>
              <a:t>                     Employee Pin Code : 110056</a:t>
            </a:r>
          </a:p>
        </p:txBody>
      </p:sp>
    </p:spTree>
    <p:extLst>
      <p:ext uri="{BB962C8B-B14F-4D97-AF65-F5344CB8AC3E}">
        <p14:creationId xmlns:p14="http://schemas.microsoft.com/office/powerpoint/2010/main" val="3506704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Structure and Function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function we can pass structure as function argument and we can also return structure from function. </a:t>
            </a:r>
            <a:endParaRPr lang="en-US" dirty="0" smtClean="0"/>
          </a:p>
          <a:p>
            <a:r>
              <a:rPr lang="en-US" dirty="0" smtClean="0"/>
              <a:t>Two ways are there to pass structure to function</a:t>
            </a:r>
          </a:p>
          <a:p>
            <a:r>
              <a:rPr lang="en-US" dirty="0" smtClean="0"/>
              <a:t>A. Passing structure by Value</a:t>
            </a:r>
          </a:p>
          <a:p>
            <a:r>
              <a:rPr lang="en-US" dirty="0" smtClean="0"/>
              <a:t>B. Passing structure by Reference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06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Passing Structure by Value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approach, the structure object is passed as function argument to the definition of function, here object is </a:t>
            </a:r>
            <a:r>
              <a:rPr lang="en-US" dirty="0" smtClean="0"/>
              <a:t>representing </a:t>
            </a:r>
            <a:r>
              <a:rPr lang="en-US" dirty="0"/>
              <a:t>the members of structure with their values.</a:t>
            </a:r>
          </a:p>
        </p:txBody>
      </p:sp>
    </p:spTree>
    <p:extLst>
      <p:ext uri="{BB962C8B-B14F-4D97-AF65-F5344CB8AC3E}">
        <p14:creationId xmlns:p14="http://schemas.microsoft.com/office/powerpoint/2010/main" val="2780012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struct</a:t>
            </a:r>
            <a:r>
              <a:rPr lang="en-US" dirty="0"/>
              <a:t> Employee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  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/>
              <a:t>              char Name[25];</a:t>
            </a:r>
          </a:p>
          <a:p>
            <a:r>
              <a:rPr lang="en-US" dirty="0"/>
              <a:t>             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r>
              <a:rPr lang="en-US" dirty="0"/>
              <a:t>              long Salary;</a:t>
            </a:r>
          </a:p>
          <a:p>
            <a:r>
              <a:rPr lang="en-US" dirty="0"/>
              <a:t>       };</a:t>
            </a:r>
          </a:p>
          <a:p>
            <a:endParaRPr lang="en-US" dirty="0"/>
          </a:p>
          <a:p>
            <a:r>
              <a:rPr lang="en-US" dirty="0"/>
              <a:t>       void Display(</a:t>
            </a:r>
            <a:r>
              <a:rPr lang="en-US" dirty="0" err="1"/>
              <a:t>struct</a:t>
            </a:r>
            <a:r>
              <a:rPr lang="en-US" dirty="0"/>
              <a:t> Employee);</a:t>
            </a:r>
          </a:p>
          <a:p>
            <a:r>
              <a:rPr lang="en-US" dirty="0"/>
              <a:t>       void main()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   </a:t>
            </a:r>
            <a:r>
              <a:rPr lang="en-US" dirty="0" err="1"/>
              <a:t>struct</a:t>
            </a:r>
            <a:r>
              <a:rPr lang="en-US" dirty="0"/>
              <a:t> Employee </a:t>
            </a:r>
            <a:r>
              <a:rPr lang="en-US" dirty="0" err="1"/>
              <a:t>Emp</a:t>
            </a:r>
            <a:r>
              <a:rPr lang="en-US" dirty="0"/>
              <a:t> = {1,"Kumar",29,45000};</a:t>
            </a:r>
          </a:p>
          <a:p>
            <a:endParaRPr lang="en-US" dirty="0"/>
          </a:p>
          <a:p>
            <a:r>
              <a:rPr lang="en-US" dirty="0"/>
              <a:t>              Display(</a:t>
            </a:r>
            <a:r>
              <a:rPr lang="en-US" dirty="0" err="1"/>
              <a:t>Emp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62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void Display(</a:t>
            </a:r>
            <a:r>
              <a:rPr lang="en-US" dirty="0" err="1"/>
              <a:t>struct</a:t>
            </a:r>
            <a:r>
              <a:rPr lang="en-US" dirty="0"/>
              <a:t> Employee E)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nEmployee</a:t>
            </a:r>
            <a:r>
              <a:rPr lang="en-US" dirty="0"/>
              <a:t> Id : %d",</a:t>
            </a:r>
            <a:r>
              <a:rPr lang="en-US" dirty="0" err="1"/>
              <a:t>E.Id</a:t>
            </a:r>
            <a:r>
              <a:rPr lang="en-US" dirty="0"/>
              <a:t>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nEmployee</a:t>
            </a:r>
            <a:r>
              <a:rPr lang="en-US" dirty="0"/>
              <a:t> Name : %s",</a:t>
            </a:r>
            <a:r>
              <a:rPr lang="en-US" dirty="0" err="1"/>
              <a:t>E.Name</a:t>
            </a:r>
            <a:r>
              <a:rPr lang="en-US" dirty="0"/>
              <a:t>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nEmployee</a:t>
            </a:r>
            <a:r>
              <a:rPr lang="en-US" dirty="0"/>
              <a:t> Age : %d",</a:t>
            </a:r>
            <a:r>
              <a:rPr lang="en-US" dirty="0" err="1"/>
              <a:t>E.Age</a:t>
            </a:r>
            <a:r>
              <a:rPr lang="en-US" dirty="0"/>
              <a:t>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nEmployee</a:t>
            </a:r>
            <a:r>
              <a:rPr lang="en-US" dirty="0"/>
              <a:t> Salary : %</a:t>
            </a:r>
            <a:r>
              <a:rPr lang="en-US" dirty="0" err="1"/>
              <a:t>ld</a:t>
            </a:r>
            <a:r>
              <a:rPr lang="en-US" dirty="0"/>
              <a:t>",</a:t>
            </a:r>
            <a:r>
              <a:rPr lang="en-US" dirty="0" err="1"/>
              <a:t>E.Salary</a:t>
            </a:r>
            <a:r>
              <a:rPr lang="en-US" dirty="0"/>
              <a:t>);</a:t>
            </a:r>
          </a:p>
          <a:p>
            <a:r>
              <a:rPr lang="en-US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760876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Employee Id : 1</a:t>
            </a:r>
          </a:p>
          <a:p>
            <a:r>
              <a:rPr lang="en-US" dirty="0"/>
              <a:t>              Employee Name : Kumar</a:t>
            </a:r>
          </a:p>
          <a:p>
            <a:r>
              <a:rPr lang="en-US" dirty="0"/>
              <a:t>              Employee Age : 29</a:t>
            </a:r>
          </a:p>
          <a:p>
            <a:r>
              <a:rPr lang="en-US" dirty="0"/>
              <a:t>              Employee Salary : 45000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92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Passing Structure by Reference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approach, the reference/address structure object is passed as function argument to the definition of function.</a:t>
            </a:r>
          </a:p>
        </p:txBody>
      </p:sp>
    </p:spTree>
    <p:extLst>
      <p:ext uri="{BB962C8B-B14F-4D97-AF65-F5344CB8AC3E}">
        <p14:creationId xmlns:p14="http://schemas.microsoft.com/office/powerpoint/2010/main" val="1757966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 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struct</a:t>
            </a:r>
            <a:r>
              <a:rPr lang="en-US" dirty="0"/>
              <a:t> Employee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  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/>
              <a:t>              char Name[25];</a:t>
            </a:r>
          </a:p>
          <a:p>
            <a:r>
              <a:rPr lang="en-US" dirty="0"/>
              <a:t>             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r>
              <a:rPr lang="en-US" dirty="0"/>
              <a:t>              long Salary;</a:t>
            </a:r>
          </a:p>
          <a:p>
            <a:r>
              <a:rPr lang="en-US" dirty="0"/>
              <a:t>       };</a:t>
            </a:r>
          </a:p>
          <a:p>
            <a:endParaRPr lang="en-US" dirty="0"/>
          </a:p>
          <a:p>
            <a:r>
              <a:rPr lang="en-US" dirty="0"/>
              <a:t>       void Display(</a:t>
            </a:r>
            <a:r>
              <a:rPr lang="en-US" dirty="0" err="1"/>
              <a:t>struct</a:t>
            </a:r>
            <a:r>
              <a:rPr lang="en-US" dirty="0"/>
              <a:t> Employee*);</a:t>
            </a:r>
          </a:p>
          <a:p>
            <a:r>
              <a:rPr lang="en-US" dirty="0"/>
              <a:t>       void main()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   </a:t>
            </a:r>
            <a:r>
              <a:rPr lang="en-US" dirty="0" err="1"/>
              <a:t>struct</a:t>
            </a:r>
            <a:r>
              <a:rPr lang="en-US" dirty="0"/>
              <a:t> Employee </a:t>
            </a:r>
            <a:r>
              <a:rPr lang="en-US" dirty="0" err="1"/>
              <a:t>Emp</a:t>
            </a:r>
            <a:r>
              <a:rPr lang="en-US" dirty="0"/>
              <a:t> = {1,"Kumar",29,45000};</a:t>
            </a:r>
          </a:p>
          <a:p>
            <a:endParaRPr lang="en-US" dirty="0"/>
          </a:p>
          <a:p>
            <a:r>
              <a:rPr lang="en-US" dirty="0"/>
              <a:t>              Display(&amp;</a:t>
            </a:r>
            <a:r>
              <a:rPr lang="en-US" dirty="0" err="1"/>
              <a:t>Emp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0665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Structure declaration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Declaration of structure must start with the keyword </a:t>
            </a:r>
            <a:r>
              <a:rPr lang="en-US" b="1" i="1" dirty="0" err="1"/>
              <a:t>struct</a:t>
            </a:r>
            <a:r>
              <a:rPr lang="en-US" dirty="0"/>
              <a:t> followed by the structure name and structure's member variables are declared within </a:t>
            </a:r>
            <a:r>
              <a:rPr lang="en-US" dirty="0" smtClean="0"/>
              <a:t>braces</a:t>
            </a:r>
          </a:p>
          <a:p>
            <a:r>
              <a:rPr lang="en-US" b="1" dirty="0"/>
              <a:t>Syntax</a:t>
            </a:r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struct_namename</a:t>
            </a:r>
            <a:endParaRPr lang="en-US" dirty="0"/>
          </a:p>
          <a:p>
            <a:r>
              <a:rPr lang="en-US" dirty="0"/>
              <a:t>              {</a:t>
            </a:r>
          </a:p>
          <a:p>
            <a:r>
              <a:rPr lang="en-US" dirty="0"/>
              <a:t>                     datatype var1;</a:t>
            </a:r>
          </a:p>
          <a:p>
            <a:r>
              <a:rPr lang="en-US" dirty="0"/>
              <a:t>                     datatype var2;</a:t>
            </a:r>
          </a:p>
          <a:p>
            <a:r>
              <a:rPr lang="en-US" dirty="0"/>
              <a:t>                     - - - - - - - - - -</a:t>
            </a:r>
          </a:p>
          <a:p>
            <a:r>
              <a:rPr lang="en-US" dirty="0"/>
              <a:t>                     - - - - - - - - - -</a:t>
            </a:r>
          </a:p>
          <a:p>
            <a:r>
              <a:rPr lang="en-US" dirty="0"/>
              <a:t>                     datatype </a:t>
            </a:r>
            <a:r>
              <a:rPr lang="en-US" dirty="0" err="1"/>
              <a:t>varN</a:t>
            </a:r>
            <a:r>
              <a:rPr lang="en-US" dirty="0"/>
              <a:t>;</a:t>
            </a:r>
          </a:p>
          <a:p>
            <a:r>
              <a:rPr lang="en-US" dirty="0"/>
              <a:t>             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68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void Display(</a:t>
            </a:r>
            <a:r>
              <a:rPr lang="en-US" dirty="0" err="1"/>
              <a:t>struct</a:t>
            </a:r>
            <a:r>
              <a:rPr lang="en-US" dirty="0"/>
              <a:t> Employee *E)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nEmployee</a:t>
            </a:r>
            <a:r>
              <a:rPr lang="en-US" dirty="0"/>
              <a:t> Id : %</a:t>
            </a:r>
            <a:r>
              <a:rPr lang="en-US" dirty="0" err="1"/>
              <a:t>d",E</a:t>
            </a:r>
            <a:r>
              <a:rPr lang="en-US" dirty="0"/>
              <a:t>-&gt;Id);</a:t>
            </a:r>
          </a:p>
          <a:p>
            <a:r>
              <a:rPr lang="en-US" dirty="0"/>
              <a:t>             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nEmployee</a:t>
            </a:r>
            <a:r>
              <a:rPr lang="en-US" dirty="0"/>
              <a:t> Name : %</a:t>
            </a:r>
            <a:r>
              <a:rPr lang="en-US" dirty="0" err="1"/>
              <a:t>s",E</a:t>
            </a:r>
            <a:r>
              <a:rPr lang="en-US" dirty="0"/>
              <a:t>-&gt;Name);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nEmployee</a:t>
            </a:r>
            <a:r>
              <a:rPr lang="en-US" dirty="0"/>
              <a:t> Age : %</a:t>
            </a:r>
            <a:r>
              <a:rPr lang="en-US" dirty="0" err="1"/>
              <a:t>d",E</a:t>
            </a:r>
            <a:r>
              <a:rPr lang="en-US" dirty="0"/>
              <a:t>-&gt;Age);</a:t>
            </a:r>
          </a:p>
          <a:p>
            <a:r>
              <a:rPr lang="en-US" dirty="0"/>
              <a:t>          </a:t>
            </a: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nEmployee</a:t>
            </a:r>
            <a:r>
              <a:rPr lang="en-US" dirty="0"/>
              <a:t> Salary : %</a:t>
            </a:r>
            <a:r>
              <a:rPr lang="en-US" dirty="0" err="1"/>
              <a:t>ld</a:t>
            </a:r>
            <a:r>
              <a:rPr lang="en-US" dirty="0"/>
              <a:t>",E-&gt;Salary);</a:t>
            </a:r>
          </a:p>
          <a:p>
            <a:r>
              <a:rPr lang="en-US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861696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Employee Id : 1</a:t>
            </a:r>
          </a:p>
          <a:p>
            <a:r>
              <a:rPr lang="en-US" dirty="0"/>
              <a:t>              Employee Name : Kumar</a:t>
            </a:r>
          </a:p>
          <a:p>
            <a:r>
              <a:rPr lang="en-US" dirty="0"/>
              <a:t>              Employee Age : 29</a:t>
            </a:r>
          </a:p>
          <a:p>
            <a:r>
              <a:rPr lang="en-US" dirty="0"/>
              <a:t>              Employee Salary : 45000</a:t>
            </a:r>
          </a:p>
        </p:txBody>
      </p:sp>
    </p:spTree>
    <p:extLst>
      <p:ext uri="{BB962C8B-B14F-4D97-AF65-F5344CB8AC3E}">
        <p14:creationId xmlns:p14="http://schemas.microsoft.com/office/powerpoint/2010/main" val="3484781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 we have array of integers, array of pointer </a:t>
            </a:r>
            <a:r>
              <a:rPr lang="en-US" dirty="0" err="1"/>
              <a:t>etc</a:t>
            </a:r>
            <a:r>
              <a:rPr lang="en-US" dirty="0"/>
              <a:t>, we can also have array of structure 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And to make the use of array of structure variables efficient, we use </a:t>
            </a:r>
            <a:r>
              <a:rPr lang="en-US" b="1" dirty="0"/>
              <a:t>pointers of structure type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also have pointer to a single structure variable, but it is mostly used with array of structure variables. </a:t>
            </a:r>
          </a:p>
        </p:txBody>
      </p:sp>
    </p:spTree>
    <p:extLst>
      <p:ext uri="{BB962C8B-B14F-4D97-AF65-F5344CB8AC3E}">
        <p14:creationId xmlns:p14="http://schemas.microsoft.com/office/powerpoint/2010/main" val="1969150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struct</a:t>
            </a:r>
            <a:r>
              <a:rPr lang="en-US" dirty="0"/>
              <a:t> Book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char name[10];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price;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Book a;       //Single structure variable</a:t>
            </a:r>
          </a:p>
          <a:p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Book* </a:t>
            </a:r>
            <a:r>
              <a:rPr lang="en-US" dirty="0" err="1"/>
              <a:t>ptr</a:t>
            </a:r>
            <a:r>
              <a:rPr lang="en-US" dirty="0"/>
              <a:t>;    //Pointer of Structure type</a:t>
            </a:r>
          </a:p>
          <a:p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= &amp;a;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Book b[10];     //Array of structure variables</a:t>
            </a:r>
          </a:p>
          <a:p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Book* p;        //Pointer of Structure type</a:t>
            </a:r>
          </a:p>
          <a:p>
            <a:r>
              <a:rPr lang="en-US" dirty="0"/>
              <a:t> p = &amp;b;  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525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Accessing Structure Members with Pointer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access members of structure with structure variable, we used the dot . operator.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when we have a pointer of structure type, we use arrow -&gt; to access structure members</a:t>
            </a:r>
          </a:p>
        </p:txBody>
      </p:sp>
    </p:spTree>
    <p:extLst>
      <p:ext uri="{BB962C8B-B14F-4D97-AF65-F5344CB8AC3E}">
        <p14:creationId xmlns:p14="http://schemas.microsoft.com/office/powerpoint/2010/main" val="2030897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struct</a:t>
            </a:r>
            <a:r>
              <a:rPr lang="en-US" dirty="0"/>
              <a:t> Book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char name[10];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price;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Book b;</a:t>
            </a:r>
          </a:p>
          <a:p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Book* </a:t>
            </a:r>
            <a:r>
              <a:rPr lang="en-US" dirty="0" err="1"/>
              <a:t>ptr</a:t>
            </a:r>
            <a:r>
              <a:rPr lang="en-US" dirty="0"/>
              <a:t> = &amp;b;   </a:t>
            </a:r>
          </a:p>
          <a:p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-&gt;name = "Dan Brown";      //Accessing Structure Members</a:t>
            </a:r>
          </a:p>
          <a:p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-&gt;price = 500;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044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</a:t>
            </a:r>
            <a:r>
              <a:rPr lang="en-US" smtClean="0"/>
              <a:t>Referential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struct</a:t>
            </a:r>
            <a:r>
              <a:rPr lang="en-US" dirty="0"/>
              <a:t> NODE {</a:t>
            </a:r>
          </a:p>
          <a:p>
            <a:r>
              <a:rPr lang="en-US" dirty="0"/>
              <a:t>             </a:t>
            </a:r>
            <a:r>
              <a:rPr lang="en-US" dirty="0" err="1"/>
              <a:t>struct</a:t>
            </a:r>
            <a:r>
              <a:rPr lang="en-US" dirty="0"/>
              <a:t> NODE *new;    /* 'new' a pointer-to-</a:t>
            </a:r>
            <a:r>
              <a:rPr lang="en-US" dirty="0" err="1"/>
              <a:t>struct</a:t>
            </a:r>
            <a:r>
              <a:rPr lang="en-US" dirty="0"/>
              <a:t> NODE */</a:t>
            </a:r>
          </a:p>
          <a:p>
            <a:r>
              <a:rPr lang="en-US" dirty="0"/>
              <a:t>             </a:t>
            </a:r>
            <a:r>
              <a:rPr lang="en-US" dirty="0" err="1"/>
              <a:t>int</a:t>
            </a:r>
            <a:r>
              <a:rPr lang="en-US" dirty="0"/>
              <a:t> value;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As compiler starts compiling the template </a:t>
            </a:r>
            <a:r>
              <a:rPr lang="en-US" dirty="0" err="1"/>
              <a:t>struct</a:t>
            </a:r>
            <a:r>
              <a:rPr lang="en-US" dirty="0"/>
              <a:t> NODE and reaches line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NODE *new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it finds ‘new’, a ‘pointer-to-</a:t>
            </a:r>
            <a:r>
              <a:rPr lang="en-US" dirty="0" err="1"/>
              <a:t>struct</a:t>
            </a:r>
            <a:r>
              <a:rPr lang="en-US" dirty="0"/>
              <a:t> NODE’, and also member of </a:t>
            </a:r>
            <a:r>
              <a:rPr lang="en-US" dirty="0" err="1"/>
              <a:t>struct</a:t>
            </a:r>
            <a:r>
              <a:rPr lang="en-US" dirty="0"/>
              <a:t> NODE template, it evaluates correctly how much bytes of storage to be allocated to ‘new’.</a:t>
            </a:r>
          </a:p>
        </p:txBody>
      </p:sp>
    </p:spTree>
    <p:extLst>
      <p:ext uri="{BB962C8B-B14F-4D97-AF65-F5344CB8AC3E}">
        <p14:creationId xmlns:p14="http://schemas.microsoft.com/office/powerpoint/2010/main" val="89622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for declaring structure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Employee</a:t>
            </a:r>
          </a:p>
          <a:p>
            <a:r>
              <a:rPr lang="en-US" dirty="0"/>
              <a:t>              {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/>
              <a:t>                     char Name[25];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r>
              <a:rPr lang="en-US" dirty="0"/>
              <a:t>                     </a:t>
            </a:r>
            <a:r>
              <a:rPr lang="en-US" dirty="0" smtClean="0"/>
              <a:t>double </a:t>
            </a:r>
            <a:r>
              <a:rPr lang="en-US" dirty="0"/>
              <a:t>Salary;</a:t>
            </a:r>
          </a:p>
          <a:p>
            <a:r>
              <a:rPr lang="en-US" dirty="0"/>
              <a:t>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201240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Accessing the structure members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create an object of structure to access its members. </a:t>
            </a:r>
            <a:endParaRPr lang="en-US" dirty="0" smtClean="0"/>
          </a:p>
          <a:p>
            <a:r>
              <a:rPr lang="en-US" dirty="0" smtClean="0"/>
              <a:t>Object </a:t>
            </a:r>
            <a:r>
              <a:rPr lang="en-US" dirty="0"/>
              <a:t>is a variable of type structure. </a:t>
            </a:r>
            <a:endParaRPr lang="en-US" dirty="0" smtClean="0"/>
          </a:p>
          <a:p>
            <a:r>
              <a:rPr lang="en-US" dirty="0" smtClean="0"/>
              <a:t>Structure </a:t>
            </a:r>
            <a:r>
              <a:rPr lang="en-US" dirty="0"/>
              <a:t>members are accessed using the dot operator(.) between structure's object and structure's member name</a:t>
            </a:r>
            <a:r>
              <a:rPr lang="en-US" dirty="0" smtClean="0"/>
              <a:t>.</a:t>
            </a:r>
          </a:p>
          <a:p>
            <a:r>
              <a:rPr lang="en-US" b="1" dirty="0"/>
              <a:t>Syntax </a:t>
            </a:r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-name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597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for creating object &amp; accessing structure members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struct</a:t>
            </a:r>
            <a:r>
              <a:rPr lang="en-US" dirty="0"/>
              <a:t> Employee</a:t>
            </a:r>
          </a:p>
          <a:p>
            <a:r>
              <a:rPr lang="en-US" dirty="0"/>
              <a:t>       {</a:t>
            </a:r>
          </a:p>
          <a:p>
            <a:r>
              <a:rPr lang="en-US" dirty="0"/>
              <a:t>             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/>
              <a:t>              char Name[25];</a:t>
            </a:r>
          </a:p>
          <a:p>
            <a:r>
              <a:rPr lang="en-US" dirty="0"/>
              <a:t>             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r>
              <a:rPr lang="en-US" dirty="0"/>
              <a:t>              </a:t>
            </a:r>
            <a:r>
              <a:rPr lang="en-US" dirty="0" smtClean="0"/>
              <a:t>long </a:t>
            </a:r>
            <a:r>
              <a:rPr lang="en-US" dirty="0"/>
              <a:t>Salary;</a:t>
            </a:r>
          </a:p>
          <a:p>
            <a:r>
              <a:rPr lang="en-US" dirty="0"/>
              <a:t>       };</a:t>
            </a:r>
          </a:p>
          <a:p>
            <a:endParaRPr lang="en-US" dirty="0"/>
          </a:p>
          <a:p>
            <a:r>
              <a:rPr lang="en-US" dirty="0"/>
              <a:t>       void main()</a:t>
            </a:r>
          </a:p>
          <a:p>
            <a:r>
              <a:rPr lang="en-US" dirty="0"/>
              <a:t>       {</a:t>
            </a:r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struct</a:t>
            </a:r>
            <a:r>
              <a:rPr lang="en-US" dirty="0"/>
              <a:t> Employee E;             //Statement  1</a:t>
            </a:r>
          </a:p>
          <a:p>
            <a:endParaRPr lang="en-US" dirty="0"/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Employee Id : ");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E.Id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8322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Employee Name : ");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scanf</a:t>
            </a:r>
            <a:r>
              <a:rPr lang="en-US" dirty="0"/>
              <a:t>("%s",&amp;</a:t>
            </a:r>
            <a:r>
              <a:rPr lang="en-US" dirty="0" err="1"/>
              <a:t>E.Name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Employee Age : ");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E.Age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Employee Salary : ");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ld</a:t>
            </a:r>
            <a:r>
              <a:rPr lang="en-US" dirty="0"/>
              <a:t>",&amp;</a:t>
            </a:r>
            <a:r>
              <a:rPr lang="en-US" dirty="0" err="1"/>
              <a:t>E.Salary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("\n\</a:t>
            </a:r>
            <a:r>
              <a:rPr lang="en-US" dirty="0" err="1"/>
              <a:t>nEmployee</a:t>
            </a:r>
            <a:r>
              <a:rPr lang="en-US" dirty="0"/>
              <a:t> Id : %d",</a:t>
            </a:r>
            <a:r>
              <a:rPr lang="en-US" dirty="0" err="1"/>
              <a:t>E.Id</a:t>
            </a:r>
            <a:r>
              <a:rPr lang="en-US" dirty="0"/>
              <a:t>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nEmployee</a:t>
            </a:r>
            <a:r>
              <a:rPr lang="en-US" dirty="0"/>
              <a:t> Name : %s",</a:t>
            </a:r>
            <a:r>
              <a:rPr lang="en-US" dirty="0" err="1"/>
              <a:t>E.Name</a:t>
            </a:r>
            <a:r>
              <a:rPr lang="en-US" dirty="0"/>
              <a:t>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nEmployee</a:t>
            </a:r>
            <a:r>
              <a:rPr lang="en-US" dirty="0"/>
              <a:t> Age : %d",</a:t>
            </a:r>
            <a:r>
              <a:rPr lang="en-US" dirty="0" err="1"/>
              <a:t>E.Age</a:t>
            </a:r>
            <a:r>
              <a:rPr lang="en-US" dirty="0"/>
              <a:t>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nEmployee</a:t>
            </a:r>
            <a:r>
              <a:rPr lang="en-US" dirty="0"/>
              <a:t> Salary : %</a:t>
            </a:r>
            <a:r>
              <a:rPr lang="en-US" dirty="0" err="1"/>
              <a:t>ld</a:t>
            </a:r>
            <a:r>
              <a:rPr lang="en-US" dirty="0"/>
              <a:t>",</a:t>
            </a:r>
            <a:r>
              <a:rPr lang="en-US" dirty="0" err="1"/>
              <a:t>E.Salary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413722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              Enter Employee Id : 1</a:t>
            </a:r>
          </a:p>
          <a:p>
            <a:r>
              <a:rPr lang="en-US" dirty="0"/>
              <a:t>              Enter Employee Name : Kumar</a:t>
            </a:r>
          </a:p>
          <a:p>
            <a:r>
              <a:rPr lang="en-US" dirty="0"/>
              <a:t>              Enter Employee Age : 29</a:t>
            </a:r>
          </a:p>
          <a:p>
            <a:r>
              <a:rPr lang="en-US" dirty="0"/>
              <a:t>              Enter Employee Salary : 45000</a:t>
            </a:r>
          </a:p>
          <a:p>
            <a:endParaRPr lang="en-US" dirty="0"/>
          </a:p>
          <a:p>
            <a:r>
              <a:rPr lang="en-US" dirty="0"/>
              <a:t>              Employee Id : 1</a:t>
            </a:r>
          </a:p>
          <a:p>
            <a:r>
              <a:rPr lang="en-US" dirty="0"/>
              <a:t>              Employee Name : Kumar</a:t>
            </a:r>
          </a:p>
          <a:p>
            <a:r>
              <a:rPr lang="en-US" dirty="0"/>
              <a:t>              Employee Age : 29</a:t>
            </a:r>
          </a:p>
          <a:p>
            <a:r>
              <a:rPr lang="en-US" dirty="0"/>
              <a:t>              Employee Salary : 45000</a:t>
            </a:r>
          </a:p>
        </p:txBody>
      </p:sp>
    </p:spTree>
    <p:extLst>
      <p:ext uri="{BB962C8B-B14F-4D97-AF65-F5344CB8AC3E}">
        <p14:creationId xmlns:p14="http://schemas.microsoft.com/office/powerpoint/2010/main" val="56862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Initialization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normal variable structures can be initialized at the time of declaration. Initialization of structure is almost similar to initializing array.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structure object is followed by equal sign and the list of values enclosed in braces and each value is separated with comma.</a:t>
            </a:r>
          </a:p>
        </p:txBody>
      </p:sp>
    </p:spTree>
    <p:extLst>
      <p:ext uri="{BB962C8B-B14F-4D97-AF65-F5344CB8AC3E}">
        <p14:creationId xmlns:p14="http://schemas.microsoft.com/office/powerpoint/2010/main" val="179316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2073</Words>
  <Application>Microsoft Office PowerPoint</Application>
  <PresentationFormat>On-screen Show (4:3)</PresentationFormat>
  <Paragraphs>384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STRUCTURES</vt:lpstr>
      <vt:lpstr>Introduction </vt:lpstr>
      <vt:lpstr>Structure declaration </vt:lpstr>
      <vt:lpstr>Example for declaring structure </vt:lpstr>
      <vt:lpstr>Accessing the structure members </vt:lpstr>
      <vt:lpstr>Example for creating object &amp; accessing structure members </vt:lpstr>
      <vt:lpstr>PowerPoint Presentation</vt:lpstr>
      <vt:lpstr>Output  </vt:lpstr>
      <vt:lpstr>Initialization  </vt:lpstr>
      <vt:lpstr>Example</vt:lpstr>
      <vt:lpstr>Output </vt:lpstr>
      <vt:lpstr>Array of Structure </vt:lpstr>
      <vt:lpstr>Syntax for declaring structure array </vt:lpstr>
      <vt:lpstr>Example for declaring structure array </vt:lpstr>
      <vt:lpstr>PowerPoint Presentation</vt:lpstr>
      <vt:lpstr>Output</vt:lpstr>
      <vt:lpstr>Nested Structure </vt:lpstr>
      <vt:lpstr>Syntax for structure within structure or nested structure </vt:lpstr>
      <vt:lpstr>Example  </vt:lpstr>
      <vt:lpstr>PowerPoint Presentation</vt:lpstr>
      <vt:lpstr>PowerPoint Presentation</vt:lpstr>
      <vt:lpstr>Output </vt:lpstr>
      <vt:lpstr>Structure and Function  </vt:lpstr>
      <vt:lpstr>Passing Structure by Value </vt:lpstr>
      <vt:lpstr>Example </vt:lpstr>
      <vt:lpstr>PowerPoint Presentation</vt:lpstr>
      <vt:lpstr>Output </vt:lpstr>
      <vt:lpstr>Passing Structure by Reference </vt:lpstr>
      <vt:lpstr>Example </vt:lpstr>
      <vt:lpstr>PowerPoint Presentation</vt:lpstr>
      <vt:lpstr>Output </vt:lpstr>
      <vt:lpstr>Pointers to Structure </vt:lpstr>
      <vt:lpstr>Example</vt:lpstr>
      <vt:lpstr>Accessing Structure Members with Pointer </vt:lpstr>
      <vt:lpstr>PowerPoint Presentation</vt:lpstr>
      <vt:lpstr>Self Referential Structure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</dc:title>
  <dc:creator>Amber Hayat</dc:creator>
  <cp:lastModifiedBy>Amber Hayat</cp:lastModifiedBy>
  <cp:revision>54</cp:revision>
  <dcterms:created xsi:type="dcterms:W3CDTF">2006-08-16T00:00:00Z</dcterms:created>
  <dcterms:modified xsi:type="dcterms:W3CDTF">2016-10-20T07:20:57Z</dcterms:modified>
</cp:coreProperties>
</file>