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Stack &amp; Queue and Linked List </a:t>
            </a:r>
            <a:endParaRPr lang="en-US" dirty="0"/>
          </a:p>
        </p:txBody>
      </p:sp>
      <p:sp>
        <p:nvSpPr>
          <p:cNvPr id="3" name="Subtitle 2"/>
          <p:cNvSpPr>
            <a:spLocks noGrp="1"/>
          </p:cNvSpPr>
          <p:nvPr>
            <p:ph type="subTitle" idx="1"/>
          </p:nvPr>
        </p:nvSpPr>
        <p:spPr/>
        <p:txBody>
          <a:bodyPr/>
          <a:lstStyle/>
          <a:p>
            <a:r>
              <a:rPr lang="en-US" dirty="0" smtClean="0"/>
              <a:t>By: Amber Hayat</a:t>
            </a:r>
          </a:p>
          <a:p>
            <a:r>
              <a:rPr lang="en-US" dirty="0" smtClean="0"/>
              <a:t>ahayat@ddn.upes.ac.in</a:t>
            </a:r>
            <a:endParaRPr lang="en-US" dirty="0"/>
          </a:p>
        </p:txBody>
      </p:sp>
    </p:spTree>
    <p:extLst>
      <p:ext uri="{BB962C8B-B14F-4D97-AF65-F5344CB8AC3E}">
        <p14:creationId xmlns:p14="http://schemas.microsoft.com/office/powerpoint/2010/main" val="2872567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Array Representation of Stack</a:t>
            </a:r>
            <a:endParaRPr lang="en-US" dirty="0"/>
          </a:p>
        </p:txBody>
      </p:sp>
      <p:sp>
        <p:nvSpPr>
          <p:cNvPr id="3" name="Content Placeholder 2"/>
          <p:cNvSpPr>
            <a:spLocks noGrp="1"/>
          </p:cNvSpPr>
          <p:nvPr>
            <p:ph idx="1"/>
          </p:nvPr>
        </p:nvSpPr>
        <p:spPr>
          <a:xfrm>
            <a:off x="457200" y="762000"/>
            <a:ext cx="8229600" cy="6400800"/>
          </a:xfrm>
        </p:spPr>
        <p:txBody>
          <a:bodyPr>
            <a:noAutofit/>
          </a:bodyPr>
          <a:lstStyle/>
          <a:p>
            <a:r>
              <a:rPr lang="en-US" sz="2800" dirty="0"/>
              <a:t> #include&lt;</a:t>
            </a:r>
            <a:r>
              <a:rPr lang="en-US" sz="2800" dirty="0" err="1"/>
              <a:t>stdio.h</a:t>
            </a:r>
            <a:r>
              <a:rPr lang="en-US" sz="2800" dirty="0"/>
              <a:t>&gt;</a:t>
            </a:r>
          </a:p>
          <a:p>
            <a:r>
              <a:rPr lang="en-US" sz="2800" dirty="0"/>
              <a:t>#include&lt;</a:t>
            </a:r>
            <a:r>
              <a:rPr lang="en-US" sz="2800" dirty="0" err="1"/>
              <a:t>conio.h</a:t>
            </a:r>
            <a:r>
              <a:rPr lang="en-US" sz="2800" dirty="0"/>
              <a:t>&gt;</a:t>
            </a:r>
          </a:p>
          <a:p>
            <a:r>
              <a:rPr lang="en-US" sz="2800" dirty="0"/>
              <a:t>#include&lt;</a:t>
            </a:r>
            <a:r>
              <a:rPr lang="en-US" sz="2800" dirty="0" err="1"/>
              <a:t>process.h</a:t>
            </a:r>
            <a:r>
              <a:rPr lang="en-US" sz="2800" dirty="0"/>
              <a:t>&gt;       //for exit()</a:t>
            </a:r>
          </a:p>
          <a:p>
            <a:r>
              <a:rPr lang="en-US" sz="2800" dirty="0" smtClean="0"/>
              <a:t>#</a:t>
            </a:r>
            <a:r>
              <a:rPr lang="en-US" sz="2800" dirty="0"/>
              <a:t>define MAX 5               //Maximum number of </a:t>
            </a:r>
            <a:r>
              <a:rPr lang="en-US" sz="2800" dirty="0" smtClean="0"/>
              <a:t>    				elements that </a:t>
            </a:r>
            <a:r>
              <a:rPr lang="en-US" sz="2800" dirty="0"/>
              <a:t>can be stored</a:t>
            </a:r>
          </a:p>
          <a:p>
            <a:r>
              <a:rPr lang="en-US" sz="2800" dirty="0" err="1"/>
              <a:t>int</a:t>
            </a:r>
            <a:r>
              <a:rPr lang="en-US" sz="2800" dirty="0"/>
              <a:t> top=-1,stack[MAX];</a:t>
            </a:r>
          </a:p>
          <a:p>
            <a:r>
              <a:rPr lang="en-US" sz="2800" dirty="0"/>
              <a:t>void push();</a:t>
            </a:r>
          </a:p>
          <a:p>
            <a:r>
              <a:rPr lang="en-US" sz="2800" dirty="0"/>
              <a:t>void pop();</a:t>
            </a:r>
          </a:p>
          <a:p>
            <a:r>
              <a:rPr lang="en-US" sz="2800" dirty="0"/>
              <a:t>void display();</a:t>
            </a:r>
          </a:p>
          <a:p>
            <a:endParaRPr lang="en-US" sz="1400" dirty="0"/>
          </a:p>
        </p:txBody>
      </p:sp>
    </p:spTree>
    <p:extLst>
      <p:ext uri="{BB962C8B-B14F-4D97-AF65-F5344CB8AC3E}">
        <p14:creationId xmlns:p14="http://schemas.microsoft.com/office/powerpoint/2010/main" val="4197296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void main()</a:t>
            </a:r>
          </a:p>
          <a:p>
            <a:r>
              <a:rPr lang="en-US" dirty="0"/>
              <a:t>{</a:t>
            </a:r>
          </a:p>
          <a:p>
            <a:r>
              <a:rPr lang="en-US" dirty="0"/>
              <a:t>    </a:t>
            </a:r>
            <a:r>
              <a:rPr lang="en-US" dirty="0" err="1"/>
              <a:t>int</a:t>
            </a:r>
            <a:r>
              <a:rPr lang="en-US" dirty="0"/>
              <a:t> </a:t>
            </a:r>
            <a:r>
              <a:rPr lang="en-US" dirty="0" err="1"/>
              <a:t>ch</a:t>
            </a:r>
            <a:r>
              <a:rPr lang="en-US" dirty="0"/>
              <a:t>;</a:t>
            </a:r>
          </a:p>
          <a:p>
            <a:r>
              <a:rPr lang="en-US" dirty="0"/>
              <a:t>    while(1)                //infinite loop, will end when</a:t>
            </a:r>
          </a:p>
          <a:p>
            <a:r>
              <a:rPr lang="en-US" dirty="0" smtClean="0"/>
              <a:t>                                  choice </a:t>
            </a:r>
            <a:r>
              <a:rPr lang="en-US" dirty="0"/>
              <a:t>will be 4</a:t>
            </a:r>
          </a:p>
          <a:p>
            <a:r>
              <a:rPr lang="en-US" dirty="0"/>
              <a:t>    {</a:t>
            </a:r>
          </a:p>
          <a:p>
            <a:r>
              <a:rPr lang="en-US" dirty="0" err="1" smtClean="0"/>
              <a:t>printf</a:t>
            </a:r>
            <a:r>
              <a:rPr lang="en-US" dirty="0"/>
              <a:t>(“*** Stack Menu ***”);</a:t>
            </a:r>
          </a:p>
          <a:p>
            <a:r>
              <a:rPr lang="en-US" dirty="0"/>
              <a:t>       </a:t>
            </a:r>
          </a:p>
          <a:p>
            <a:r>
              <a:rPr lang="en-US" dirty="0" err="1"/>
              <a:t>printf</a:t>
            </a:r>
            <a:r>
              <a:rPr lang="en-US" smtClean="0"/>
              <a:t>(“\n1.Push\n2.Pop\n3.Display\n4.Exit</a:t>
            </a:r>
            <a:r>
              <a:rPr lang="en-US" dirty="0"/>
              <a:t>”);</a:t>
            </a:r>
          </a:p>
          <a:p>
            <a:r>
              <a:rPr lang="en-US" dirty="0"/>
              <a:t>        </a:t>
            </a:r>
            <a:r>
              <a:rPr lang="en-US" dirty="0" err="1"/>
              <a:t>printf</a:t>
            </a:r>
            <a:r>
              <a:rPr lang="en-US" dirty="0"/>
              <a:t>(“</a:t>
            </a:r>
            <a:r>
              <a:rPr lang="en-US" dirty="0" err="1"/>
              <a:t>nnEnter</a:t>
            </a:r>
            <a:r>
              <a:rPr lang="en-US" dirty="0"/>
              <a:t> your</a:t>
            </a:r>
          </a:p>
          <a:p>
            <a:r>
              <a:rPr lang="en-US" dirty="0"/>
              <a:t>choice(1-4):”);</a:t>
            </a:r>
          </a:p>
          <a:p>
            <a:r>
              <a:rPr lang="en-US" dirty="0"/>
              <a:t>        </a:t>
            </a:r>
            <a:r>
              <a:rPr lang="en-US" dirty="0" err="1"/>
              <a:t>scanf</a:t>
            </a:r>
            <a:r>
              <a:rPr lang="en-US" dirty="0"/>
              <a:t>(“%d”,&amp;</a:t>
            </a:r>
            <a:r>
              <a:rPr lang="en-US" dirty="0" err="1"/>
              <a:t>ch</a:t>
            </a:r>
            <a:r>
              <a:rPr lang="en-US" dirty="0"/>
              <a:t>);</a:t>
            </a:r>
          </a:p>
          <a:p>
            <a:endParaRPr lang="en-US" dirty="0"/>
          </a:p>
        </p:txBody>
      </p:sp>
    </p:spTree>
    <p:extLst>
      <p:ext uri="{BB962C8B-B14F-4D97-AF65-F5344CB8AC3E}">
        <p14:creationId xmlns:p14="http://schemas.microsoft.com/office/powerpoint/2010/main" val="4053019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553200"/>
          </a:xfrm>
        </p:spPr>
        <p:txBody>
          <a:bodyPr>
            <a:normAutofit fontScale="77500" lnSpcReduction="20000"/>
          </a:bodyPr>
          <a:lstStyle/>
          <a:p>
            <a:r>
              <a:rPr lang="en-US" dirty="0" err="1"/>
              <a:t>scanf</a:t>
            </a:r>
            <a:r>
              <a:rPr lang="en-US" dirty="0"/>
              <a:t>(“%d”,&amp;</a:t>
            </a:r>
            <a:r>
              <a:rPr lang="en-US" dirty="0" err="1"/>
              <a:t>ch</a:t>
            </a:r>
            <a:r>
              <a:rPr lang="en-US" dirty="0"/>
              <a:t>);</a:t>
            </a:r>
          </a:p>
          <a:p>
            <a:r>
              <a:rPr lang="en-US" dirty="0"/>
              <a:t>        switch(</a:t>
            </a:r>
            <a:r>
              <a:rPr lang="en-US" dirty="0" err="1"/>
              <a:t>ch</a:t>
            </a:r>
            <a:r>
              <a:rPr lang="en-US" dirty="0"/>
              <a:t>)</a:t>
            </a:r>
          </a:p>
          <a:p>
            <a:r>
              <a:rPr lang="en-US" dirty="0"/>
              <a:t>        {</a:t>
            </a:r>
          </a:p>
          <a:p>
            <a:r>
              <a:rPr lang="en-US" dirty="0"/>
              <a:t>            case 1: push();</a:t>
            </a:r>
          </a:p>
          <a:p>
            <a:r>
              <a:rPr lang="en-US" dirty="0"/>
              <a:t>                    break;</a:t>
            </a:r>
          </a:p>
          <a:p>
            <a:r>
              <a:rPr lang="en-US" dirty="0"/>
              <a:t>            case 2: pop();</a:t>
            </a:r>
          </a:p>
          <a:p>
            <a:r>
              <a:rPr lang="en-US" dirty="0"/>
              <a:t>                    break;</a:t>
            </a:r>
          </a:p>
          <a:p>
            <a:r>
              <a:rPr lang="en-US" dirty="0"/>
              <a:t>            case 3: display();</a:t>
            </a:r>
          </a:p>
          <a:p>
            <a:r>
              <a:rPr lang="en-US" dirty="0"/>
              <a:t>                    break;</a:t>
            </a:r>
          </a:p>
          <a:p>
            <a:r>
              <a:rPr lang="en-US" dirty="0"/>
              <a:t>            case 4: exit(0);</a:t>
            </a:r>
          </a:p>
          <a:p>
            <a:r>
              <a:rPr lang="en-US" dirty="0"/>
              <a:t>            default: </a:t>
            </a:r>
            <a:r>
              <a:rPr lang="en-US" dirty="0" err="1"/>
              <a:t>printf</a:t>
            </a:r>
            <a:r>
              <a:rPr lang="en-US" dirty="0"/>
              <a:t>(“</a:t>
            </a:r>
            <a:r>
              <a:rPr lang="en-US" dirty="0" err="1"/>
              <a:t>nWrong</a:t>
            </a:r>
            <a:endParaRPr lang="en-US" dirty="0"/>
          </a:p>
          <a:p>
            <a:r>
              <a:rPr lang="en-US" dirty="0"/>
              <a:t>Choice!!Press any key….”);</a:t>
            </a:r>
          </a:p>
          <a:p>
            <a:r>
              <a:rPr lang="en-US" dirty="0"/>
              <a:t>                     </a:t>
            </a:r>
            <a:r>
              <a:rPr lang="en-US" dirty="0" err="1"/>
              <a:t>getch</a:t>
            </a:r>
            <a:r>
              <a:rPr lang="en-US" dirty="0"/>
              <a:t>();</a:t>
            </a:r>
          </a:p>
          <a:p>
            <a:r>
              <a:rPr lang="en-US" dirty="0"/>
              <a:t>        }</a:t>
            </a:r>
          </a:p>
          <a:p>
            <a:r>
              <a:rPr lang="en-US" dirty="0"/>
              <a:t>    }</a:t>
            </a:r>
          </a:p>
          <a:p>
            <a:r>
              <a:rPr lang="en-US" dirty="0" smtClean="0"/>
              <a:t>}</a:t>
            </a:r>
            <a:endParaRPr lang="en-US" dirty="0"/>
          </a:p>
        </p:txBody>
      </p:sp>
    </p:spTree>
    <p:extLst>
      <p:ext uri="{BB962C8B-B14F-4D97-AF65-F5344CB8AC3E}">
        <p14:creationId xmlns:p14="http://schemas.microsoft.com/office/powerpoint/2010/main" val="162349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dirty="0"/>
              <a:t>void push()</a:t>
            </a:r>
          </a:p>
          <a:p>
            <a:r>
              <a:rPr lang="en-US" dirty="0"/>
              <a:t>{</a:t>
            </a:r>
          </a:p>
          <a:p>
            <a:r>
              <a:rPr lang="en-US" dirty="0"/>
              <a:t>    </a:t>
            </a:r>
            <a:r>
              <a:rPr lang="en-US" dirty="0" err="1"/>
              <a:t>int</a:t>
            </a:r>
            <a:r>
              <a:rPr lang="en-US" dirty="0"/>
              <a:t> </a:t>
            </a:r>
            <a:r>
              <a:rPr lang="en-US" dirty="0" err="1"/>
              <a:t>val</a:t>
            </a:r>
            <a:r>
              <a:rPr lang="en-US" dirty="0"/>
              <a:t>;</a:t>
            </a:r>
          </a:p>
          <a:p>
            <a:r>
              <a:rPr lang="en-US" dirty="0"/>
              <a:t>    if(top==MAX-1)</a:t>
            </a:r>
          </a:p>
          <a:p>
            <a:r>
              <a:rPr lang="en-US" dirty="0"/>
              <a:t>    {</a:t>
            </a:r>
          </a:p>
          <a:p>
            <a:r>
              <a:rPr lang="en-US" dirty="0"/>
              <a:t>        </a:t>
            </a:r>
            <a:r>
              <a:rPr lang="en-US" dirty="0" err="1"/>
              <a:t>printf</a:t>
            </a:r>
            <a:r>
              <a:rPr lang="en-US" dirty="0"/>
              <a:t>(“</a:t>
            </a:r>
            <a:r>
              <a:rPr lang="en-US" dirty="0" err="1"/>
              <a:t>nStack</a:t>
            </a:r>
            <a:r>
              <a:rPr lang="en-US" dirty="0"/>
              <a:t> is full!!Press any</a:t>
            </a:r>
          </a:p>
          <a:p>
            <a:r>
              <a:rPr lang="en-US" dirty="0"/>
              <a:t>key….”);</a:t>
            </a:r>
          </a:p>
          <a:p>
            <a:r>
              <a:rPr lang="en-US" dirty="0"/>
              <a:t>        </a:t>
            </a:r>
            <a:r>
              <a:rPr lang="en-US" dirty="0" err="1"/>
              <a:t>getch</a:t>
            </a:r>
            <a:r>
              <a:rPr lang="en-US" dirty="0"/>
              <a:t>();</a:t>
            </a:r>
          </a:p>
          <a:p>
            <a:r>
              <a:rPr lang="en-US" dirty="0"/>
              <a:t>    }</a:t>
            </a:r>
          </a:p>
          <a:p>
            <a:r>
              <a:rPr lang="en-US" dirty="0"/>
              <a:t>    else</a:t>
            </a:r>
          </a:p>
          <a:p>
            <a:r>
              <a:rPr lang="en-US" dirty="0"/>
              <a:t>    {</a:t>
            </a:r>
          </a:p>
          <a:p>
            <a:r>
              <a:rPr lang="en-US" dirty="0"/>
              <a:t>        </a:t>
            </a:r>
            <a:r>
              <a:rPr lang="en-US" dirty="0" err="1"/>
              <a:t>printf</a:t>
            </a:r>
            <a:r>
              <a:rPr lang="en-US" dirty="0"/>
              <a:t>(“</a:t>
            </a:r>
            <a:r>
              <a:rPr lang="en-US" dirty="0" err="1"/>
              <a:t>nEnter</a:t>
            </a:r>
            <a:r>
              <a:rPr lang="en-US" dirty="0"/>
              <a:t> element to</a:t>
            </a:r>
          </a:p>
          <a:p>
            <a:r>
              <a:rPr lang="en-US" dirty="0"/>
              <a:t>push:”);</a:t>
            </a:r>
          </a:p>
          <a:p>
            <a:r>
              <a:rPr lang="en-US" dirty="0"/>
              <a:t>        </a:t>
            </a:r>
            <a:r>
              <a:rPr lang="en-US" dirty="0" err="1"/>
              <a:t>scanf</a:t>
            </a:r>
            <a:r>
              <a:rPr lang="en-US" dirty="0"/>
              <a:t>(“%d”,&amp;</a:t>
            </a:r>
            <a:r>
              <a:rPr lang="en-US" dirty="0" err="1"/>
              <a:t>val</a:t>
            </a:r>
            <a:r>
              <a:rPr lang="en-US" dirty="0"/>
              <a:t>);</a:t>
            </a:r>
          </a:p>
          <a:p>
            <a:r>
              <a:rPr lang="en-US" dirty="0"/>
              <a:t>        top=top+1;</a:t>
            </a:r>
          </a:p>
          <a:p>
            <a:r>
              <a:rPr lang="en-US" dirty="0"/>
              <a:t>        stack[top]=</a:t>
            </a:r>
            <a:r>
              <a:rPr lang="en-US" dirty="0" err="1"/>
              <a:t>val</a:t>
            </a:r>
            <a:r>
              <a:rPr lang="en-US" dirty="0"/>
              <a:t>;</a:t>
            </a:r>
          </a:p>
          <a:p>
            <a:r>
              <a:rPr lang="en-US" dirty="0"/>
              <a:t>        </a:t>
            </a:r>
            <a:r>
              <a:rPr lang="en-US" dirty="0" err="1"/>
              <a:t>printf</a:t>
            </a:r>
            <a:r>
              <a:rPr lang="en-US" dirty="0"/>
              <a:t>(“</a:t>
            </a:r>
            <a:r>
              <a:rPr lang="en-US" dirty="0" err="1"/>
              <a:t>nPress</a:t>
            </a:r>
            <a:r>
              <a:rPr lang="en-US" dirty="0"/>
              <a:t> any</a:t>
            </a:r>
          </a:p>
          <a:p>
            <a:r>
              <a:rPr lang="en-US" dirty="0"/>
              <a:t>key….”);</a:t>
            </a:r>
          </a:p>
          <a:p>
            <a:r>
              <a:rPr lang="en-US" dirty="0"/>
              <a:t>        </a:t>
            </a:r>
            <a:r>
              <a:rPr lang="en-US" dirty="0" err="1"/>
              <a:t>getch</a:t>
            </a:r>
            <a:r>
              <a:rPr lang="en-US" dirty="0"/>
              <a:t>();</a:t>
            </a:r>
          </a:p>
          <a:p>
            <a:r>
              <a:rPr lang="en-US" dirty="0"/>
              <a:t>    }</a:t>
            </a:r>
          </a:p>
          <a:p>
            <a:r>
              <a:rPr lang="en-US" dirty="0"/>
              <a:t>}</a:t>
            </a:r>
          </a:p>
          <a:p>
            <a:endParaRPr lang="en-US" dirty="0"/>
          </a:p>
        </p:txBody>
      </p:sp>
    </p:spTree>
    <p:extLst>
      <p:ext uri="{BB962C8B-B14F-4D97-AF65-F5344CB8AC3E}">
        <p14:creationId xmlns:p14="http://schemas.microsoft.com/office/powerpoint/2010/main" val="2641251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i="1" dirty="0"/>
              <a:t>void pop()</a:t>
            </a:r>
            <a:endParaRPr lang="en-US" dirty="0"/>
          </a:p>
          <a:p>
            <a:r>
              <a:rPr lang="en-US" i="1" dirty="0"/>
              <a:t>{</a:t>
            </a:r>
            <a:endParaRPr lang="en-US" dirty="0"/>
          </a:p>
          <a:p>
            <a:r>
              <a:rPr lang="en-US" i="1" dirty="0"/>
              <a:t>    if(top==-1)</a:t>
            </a:r>
            <a:endParaRPr lang="en-US" dirty="0"/>
          </a:p>
          <a:p>
            <a:r>
              <a:rPr lang="en-US" i="1" dirty="0"/>
              <a:t>    {</a:t>
            </a:r>
            <a:endParaRPr lang="en-US" dirty="0"/>
          </a:p>
          <a:p>
            <a:r>
              <a:rPr lang="en-US" i="1" dirty="0"/>
              <a:t>        </a:t>
            </a:r>
            <a:r>
              <a:rPr lang="en-US" i="1" dirty="0" err="1"/>
              <a:t>printf</a:t>
            </a:r>
            <a:r>
              <a:rPr lang="en-US" i="1" dirty="0"/>
              <a:t>(“</a:t>
            </a:r>
            <a:r>
              <a:rPr lang="en-US" i="1" dirty="0" err="1"/>
              <a:t>nStack</a:t>
            </a:r>
            <a:r>
              <a:rPr lang="en-US" i="1" dirty="0"/>
              <a:t> is empty!!Press</a:t>
            </a:r>
            <a:br>
              <a:rPr lang="en-US" i="1" dirty="0"/>
            </a:br>
            <a:r>
              <a:rPr lang="en-US" i="1" dirty="0"/>
              <a:t>any key….”);</a:t>
            </a:r>
            <a:endParaRPr lang="en-US" dirty="0"/>
          </a:p>
          <a:p>
            <a:r>
              <a:rPr lang="en-US" i="1" dirty="0"/>
              <a:t>        </a:t>
            </a:r>
            <a:r>
              <a:rPr lang="en-US" i="1" dirty="0" err="1"/>
              <a:t>getch</a:t>
            </a:r>
            <a:r>
              <a:rPr lang="en-US" i="1" dirty="0"/>
              <a:t>();</a:t>
            </a:r>
            <a:endParaRPr lang="en-US" dirty="0"/>
          </a:p>
          <a:p>
            <a:r>
              <a:rPr lang="en-US" i="1" dirty="0"/>
              <a:t>    }</a:t>
            </a:r>
            <a:endParaRPr lang="en-US" dirty="0"/>
          </a:p>
          <a:p>
            <a:r>
              <a:rPr lang="en-US" i="1" dirty="0"/>
              <a:t>    else</a:t>
            </a:r>
            <a:endParaRPr lang="en-US" dirty="0"/>
          </a:p>
          <a:p>
            <a:r>
              <a:rPr lang="en-US" i="1" dirty="0"/>
              <a:t>    {</a:t>
            </a:r>
            <a:endParaRPr lang="en-US" dirty="0"/>
          </a:p>
          <a:p>
            <a:r>
              <a:rPr lang="en-US" i="1" dirty="0"/>
              <a:t>        </a:t>
            </a:r>
            <a:r>
              <a:rPr lang="en-US" i="1" dirty="0" err="1"/>
              <a:t>printf</a:t>
            </a:r>
            <a:r>
              <a:rPr lang="en-US" i="1" dirty="0"/>
              <a:t>(“</a:t>
            </a:r>
            <a:r>
              <a:rPr lang="en-US" i="1" dirty="0" err="1"/>
              <a:t>nDeleted</a:t>
            </a:r>
            <a:r>
              <a:rPr lang="en-US" i="1" dirty="0"/>
              <a:t> element is</a:t>
            </a:r>
            <a:br>
              <a:rPr lang="en-US" i="1" dirty="0"/>
            </a:br>
            <a:r>
              <a:rPr lang="en-US" i="1" dirty="0"/>
              <a:t>%</a:t>
            </a:r>
            <a:r>
              <a:rPr lang="en-US" i="1" dirty="0" err="1"/>
              <a:t>dnPress</a:t>
            </a:r>
            <a:r>
              <a:rPr lang="en-US" i="1" dirty="0"/>
              <a:t> any key….”,stack[top]);</a:t>
            </a:r>
            <a:endParaRPr lang="en-US" dirty="0"/>
          </a:p>
          <a:p>
            <a:r>
              <a:rPr lang="en-US" i="1" dirty="0"/>
              <a:t>        top=top-1;</a:t>
            </a:r>
            <a:endParaRPr lang="en-US" dirty="0"/>
          </a:p>
          <a:p>
            <a:r>
              <a:rPr lang="en-US" i="1" dirty="0"/>
              <a:t>        </a:t>
            </a:r>
            <a:r>
              <a:rPr lang="en-US" i="1" dirty="0" err="1"/>
              <a:t>getch</a:t>
            </a:r>
            <a:r>
              <a:rPr lang="en-US" i="1" dirty="0"/>
              <a:t>();</a:t>
            </a:r>
            <a:endParaRPr lang="en-US" dirty="0"/>
          </a:p>
          <a:p>
            <a:r>
              <a:rPr lang="en-US" i="1" dirty="0"/>
              <a:t>    }</a:t>
            </a:r>
            <a:endParaRPr lang="en-US" dirty="0"/>
          </a:p>
          <a:p>
            <a:r>
              <a:rPr lang="en-US" i="1" dirty="0"/>
              <a:t>}</a:t>
            </a:r>
            <a:endParaRPr lang="en-US" dirty="0"/>
          </a:p>
          <a:p>
            <a:r>
              <a:rPr lang="en-US" i="1" dirty="0"/>
              <a:t>void display()</a:t>
            </a:r>
            <a:endParaRPr lang="en-US" dirty="0"/>
          </a:p>
          <a:p>
            <a:r>
              <a:rPr lang="en-US" dirty="0"/>
              <a:t/>
            </a:r>
            <a:br>
              <a:rPr lang="en-US" dirty="0"/>
            </a:br>
            <a:endParaRPr lang="en-US" dirty="0"/>
          </a:p>
        </p:txBody>
      </p:sp>
    </p:spTree>
    <p:extLst>
      <p:ext uri="{BB962C8B-B14F-4D97-AF65-F5344CB8AC3E}">
        <p14:creationId xmlns:p14="http://schemas.microsoft.com/office/powerpoint/2010/main" val="147250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i="1" dirty="0"/>
              <a:t>{</a:t>
            </a:r>
            <a:endParaRPr lang="en-US" dirty="0"/>
          </a:p>
          <a:p>
            <a:r>
              <a:rPr lang="en-US" i="1" dirty="0"/>
              <a:t>    </a:t>
            </a:r>
            <a:r>
              <a:rPr lang="en-US" i="1" dirty="0" err="1"/>
              <a:t>int</a:t>
            </a:r>
            <a:r>
              <a:rPr lang="en-US" i="1" dirty="0"/>
              <a:t> </a:t>
            </a:r>
            <a:r>
              <a:rPr lang="en-US" i="1" dirty="0" err="1"/>
              <a:t>i</a:t>
            </a:r>
            <a:r>
              <a:rPr lang="en-US" i="1" dirty="0"/>
              <a:t>;</a:t>
            </a:r>
            <a:endParaRPr lang="en-US" dirty="0"/>
          </a:p>
          <a:p>
            <a:r>
              <a:rPr lang="en-US" i="1" dirty="0"/>
              <a:t>    if(top==-1)</a:t>
            </a:r>
            <a:endParaRPr lang="en-US" dirty="0"/>
          </a:p>
          <a:p>
            <a:r>
              <a:rPr lang="en-US" i="1" dirty="0"/>
              <a:t>    {</a:t>
            </a:r>
            <a:endParaRPr lang="en-US" dirty="0"/>
          </a:p>
          <a:p>
            <a:r>
              <a:rPr lang="en-US" i="1" dirty="0"/>
              <a:t>        </a:t>
            </a:r>
            <a:r>
              <a:rPr lang="en-US" i="1" dirty="0" err="1"/>
              <a:t>printf</a:t>
            </a:r>
            <a:r>
              <a:rPr lang="en-US" i="1" dirty="0"/>
              <a:t>(“</a:t>
            </a:r>
            <a:r>
              <a:rPr lang="en-US" i="1" dirty="0" err="1"/>
              <a:t>nStack</a:t>
            </a:r>
            <a:r>
              <a:rPr lang="en-US" i="1" dirty="0"/>
              <a:t> is empty!!Press</a:t>
            </a:r>
            <a:br>
              <a:rPr lang="en-US" i="1" dirty="0"/>
            </a:br>
            <a:r>
              <a:rPr lang="en-US" i="1" dirty="0"/>
              <a:t>any key….”);</a:t>
            </a:r>
            <a:endParaRPr lang="en-US" dirty="0"/>
          </a:p>
          <a:p>
            <a:r>
              <a:rPr lang="en-US" i="1" dirty="0"/>
              <a:t>        </a:t>
            </a:r>
            <a:r>
              <a:rPr lang="en-US" i="1" dirty="0" err="1"/>
              <a:t>getch</a:t>
            </a:r>
            <a:r>
              <a:rPr lang="en-US" i="1" dirty="0"/>
              <a:t>();</a:t>
            </a:r>
            <a:endParaRPr lang="en-US" dirty="0"/>
          </a:p>
          <a:p>
            <a:r>
              <a:rPr lang="en-US" i="1" dirty="0"/>
              <a:t>    }</a:t>
            </a:r>
            <a:endParaRPr lang="en-US" dirty="0"/>
          </a:p>
          <a:p>
            <a:r>
              <a:rPr lang="en-US" i="1" dirty="0"/>
              <a:t>    else</a:t>
            </a:r>
            <a:endParaRPr lang="en-US" dirty="0"/>
          </a:p>
          <a:p>
            <a:r>
              <a:rPr lang="en-US" i="1" dirty="0"/>
              <a:t>    {</a:t>
            </a:r>
            <a:endParaRPr lang="en-US" dirty="0"/>
          </a:p>
          <a:p>
            <a:r>
              <a:rPr lang="en-US" i="1" dirty="0"/>
              <a:t>        </a:t>
            </a:r>
            <a:r>
              <a:rPr lang="en-US" i="1" dirty="0" err="1"/>
              <a:t>printf</a:t>
            </a:r>
            <a:r>
              <a:rPr lang="en-US" i="1" dirty="0"/>
              <a:t>(“</a:t>
            </a:r>
            <a:r>
              <a:rPr lang="en-US" i="1" dirty="0" err="1"/>
              <a:t>nStack</a:t>
            </a:r>
            <a:r>
              <a:rPr lang="en-US" i="1" dirty="0"/>
              <a:t> is…n”);</a:t>
            </a:r>
            <a:endParaRPr lang="en-US" dirty="0"/>
          </a:p>
          <a:p>
            <a:r>
              <a:rPr lang="en-US" i="1" dirty="0"/>
              <a:t>        for(</a:t>
            </a:r>
            <a:r>
              <a:rPr lang="en-US" i="1" dirty="0" err="1"/>
              <a:t>i</a:t>
            </a:r>
            <a:r>
              <a:rPr lang="en-US" i="1" dirty="0"/>
              <a:t>=</a:t>
            </a:r>
            <a:r>
              <a:rPr lang="en-US" i="1" dirty="0" err="1"/>
              <a:t>top;i</a:t>
            </a:r>
            <a:r>
              <a:rPr lang="en-US" i="1" dirty="0"/>
              <a:t>&gt;=0;–</a:t>
            </a:r>
            <a:r>
              <a:rPr lang="en-US" i="1" dirty="0" err="1"/>
              <a:t>i</a:t>
            </a:r>
            <a:r>
              <a:rPr lang="en-US" i="1" dirty="0"/>
              <a:t>)</a:t>
            </a:r>
            <a:endParaRPr lang="en-US" dirty="0"/>
          </a:p>
          <a:p>
            <a:r>
              <a:rPr lang="en-US" i="1" dirty="0"/>
              <a:t>            </a:t>
            </a:r>
            <a:r>
              <a:rPr lang="en-US" i="1" dirty="0" err="1"/>
              <a:t>printf</a:t>
            </a:r>
            <a:r>
              <a:rPr lang="en-US" i="1" dirty="0"/>
              <a:t>(“%</a:t>
            </a:r>
            <a:r>
              <a:rPr lang="en-US" i="1" dirty="0" err="1"/>
              <a:t>dn</a:t>
            </a:r>
            <a:r>
              <a:rPr lang="en-US" i="1" dirty="0"/>
              <a:t>”,stack[</a:t>
            </a:r>
            <a:r>
              <a:rPr lang="en-US" i="1" dirty="0" err="1"/>
              <a:t>i</a:t>
            </a:r>
            <a:r>
              <a:rPr lang="en-US" i="1" dirty="0"/>
              <a:t>]);</a:t>
            </a:r>
            <a:endParaRPr lang="en-US" dirty="0"/>
          </a:p>
          <a:p>
            <a:r>
              <a:rPr lang="en-US" i="1" dirty="0"/>
              <a:t>    </a:t>
            </a:r>
            <a:r>
              <a:rPr lang="en-US" i="1" dirty="0" err="1"/>
              <a:t>printf</a:t>
            </a:r>
            <a:r>
              <a:rPr lang="en-US" i="1" dirty="0"/>
              <a:t>(“</a:t>
            </a:r>
            <a:r>
              <a:rPr lang="en-US" i="1" dirty="0" err="1"/>
              <a:t>nPress</a:t>
            </a:r>
            <a:r>
              <a:rPr lang="en-US" i="1" dirty="0"/>
              <a:t> any key….”);</a:t>
            </a:r>
            <a:endParaRPr lang="en-US" dirty="0"/>
          </a:p>
          <a:p>
            <a:r>
              <a:rPr lang="en-US" i="1" dirty="0"/>
              <a:t>    </a:t>
            </a:r>
            <a:r>
              <a:rPr lang="en-US" i="1" dirty="0" err="1"/>
              <a:t>getch</a:t>
            </a:r>
            <a:r>
              <a:rPr lang="en-US" i="1" dirty="0"/>
              <a:t>();</a:t>
            </a:r>
            <a:endParaRPr lang="en-US" dirty="0"/>
          </a:p>
          <a:p>
            <a:r>
              <a:rPr lang="en-US" i="1" dirty="0"/>
              <a:t>    }</a:t>
            </a:r>
            <a:endParaRPr lang="en-US" dirty="0"/>
          </a:p>
          <a:p>
            <a:r>
              <a:rPr lang="en-US" i="1" dirty="0"/>
              <a:t>}</a:t>
            </a:r>
            <a:endParaRPr lang="en-US" dirty="0"/>
          </a:p>
          <a:p>
            <a:endParaRPr lang="en-US" dirty="0"/>
          </a:p>
        </p:txBody>
      </p:sp>
    </p:spTree>
    <p:extLst>
      <p:ext uri="{BB962C8B-B14F-4D97-AF65-F5344CB8AC3E}">
        <p14:creationId xmlns:p14="http://schemas.microsoft.com/office/powerpoint/2010/main" val="3412934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838200"/>
            <a:ext cx="8534399" cy="5638799"/>
          </a:xfrm>
        </p:spPr>
      </p:pic>
    </p:spTree>
    <p:extLst>
      <p:ext uri="{BB962C8B-B14F-4D97-AF65-F5344CB8AC3E}">
        <p14:creationId xmlns:p14="http://schemas.microsoft.com/office/powerpoint/2010/main" val="3680168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533400"/>
            <a:ext cx="8305800" cy="5410200"/>
          </a:xfrm>
        </p:spPr>
      </p:pic>
    </p:spTree>
    <p:extLst>
      <p:ext uri="{BB962C8B-B14F-4D97-AF65-F5344CB8AC3E}">
        <p14:creationId xmlns:p14="http://schemas.microsoft.com/office/powerpoint/2010/main" val="1169539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762000"/>
            <a:ext cx="8610599" cy="5181599"/>
          </a:xfrm>
        </p:spPr>
      </p:pic>
    </p:spTree>
    <p:extLst>
      <p:ext uri="{BB962C8B-B14F-4D97-AF65-F5344CB8AC3E}">
        <p14:creationId xmlns:p14="http://schemas.microsoft.com/office/powerpoint/2010/main" val="874996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Stack</a:t>
            </a:r>
            <a:endParaRPr lang="en-US" dirty="0"/>
          </a:p>
        </p:txBody>
      </p:sp>
      <p:sp>
        <p:nvSpPr>
          <p:cNvPr id="3" name="Content Placeholder 2"/>
          <p:cNvSpPr>
            <a:spLocks noGrp="1"/>
          </p:cNvSpPr>
          <p:nvPr>
            <p:ph idx="1"/>
          </p:nvPr>
        </p:nvSpPr>
        <p:spPr/>
        <p:txBody>
          <a:bodyPr>
            <a:normAutofit fontScale="85000" lnSpcReduction="20000"/>
          </a:bodyPr>
          <a:lstStyle/>
          <a:p>
            <a:r>
              <a:rPr lang="en-US" dirty="0"/>
              <a:t>Recursive </a:t>
            </a:r>
            <a:r>
              <a:rPr lang="en-US" dirty="0" smtClean="0"/>
              <a:t>Function</a:t>
            </a:r>
            <a:endParaRPr lang="en-US" dirty="0"/>
          </a:p>
          <a:p>
            <a:r>
              <a:rPr lang="en-US" dirty="0"/>
              <a:t>Expression Evaluation</a:t>
            </a:r>
          </a:p>
          <a:p>
            <a:r>
              <a:rPr lang="en-US" dirty="0"/>
              <a:t>Expression Conversion</a:t>
            </a:r>
          </a:p>
          <a:p>
            <a:endParaRPr lang="en-US" dirty="0"/>
          </a:p>
          <a:p>
            <a:r>
              <a:rPr lang="en-US" dirty="0"/>
              <a:t>    Infix to Postfix</a:t>
            </a:r>
          </a:p>
          <a:p>
            <a:r>
              <a:rPr lang="en-US" dirty="0"/>
              <a:t>    Infix to Prefix</a:t>
            </a:r>
          </a:p>
          <a:p>
            <a:r>
              <a:rPr lang="en-US" dirty="0"/>
              <a:t>    Postfix to Infix</a:t>
            </a:r>
          </a:p>
          <a:p>
            <a:r>
              <a:rPr lang="en-US" dirty="0"/>
              <a:t>    Prefix to Infix</a:t>
            </a:r>
          </a:p>
          <a:p>
            <a:endParaRPr lang="en-US" dirty="0"/>
          </a:p>
          <a:p>
            <a:r>
              <a:rPr lang="en-US" dirty="0"/>
              <a:t>Towers of </a:t>
            </a:r>
            <a:r>
              <a:rPr lang="en-US" dirty="0" err="1"/>
              <a:t>hanoi</a:t>
            </a:r>
            <a:endParaRPr lang="en-US" dirty="0"/>
          </a:p>
        </p:txBody>
      </p:sp>
    </p:spTree>
    <p:extLst>
      <p:ext uri="{BB962C8B-B14F-4D97-AF65-F5344CB8AC3E}">
        <p14:creationId xmlns:p14="http://schemas.microsoft.com/office/powerpoint/2010/main" val="2889119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a:t>
            </a:r>
            <a:endParaRPr lang="en-US" dirty="0"/>
          </a:p>
        </p:txBody>
      </p:sp>
      <p:sp>
        <p:nvSpPr>
          <p:cNvPr id="3" name="Content Placeholder 2"/>
          <p:cNvSpPr>
            <a:spLocks noGrp="1"/>
          </p:cNvSpPr>
          <p:nvPr>
            <p:ph idx="1"/>
          </p:nvPr>
        </p:nvSpPr>
        <p:spPr/>
        <p:txBody>
          <a:bodyPr>
            <a:normAutofit lnSpcReduction="10000"/>
          </a:bodyPr>
          <a:lstStyle/>
          <a:p>
            <a:r>
              <a:rPr lang="en-US" dirty="0"/>
              <a:t>In computer science, a data structure is a particular way of storing </a:t>
            </a:r>
            <a:r>
              <a:rPr lang="en-US" dirty="0" smtClean="0"/>
              <a:t>and organizing </a:t>
            </a:r>
            <a:r>
              <a:rPr lang="en-US" dirty="0"/>
              <a:t>data in a computer’s memory so that it can be used efficiently</a:t>
            </a:r>
            <a:r>
              <a:rPr lang="en-US" dirty="0" smtClean="0"/>
              <a:t>.</a:t>
            </a:r>
          </a:p>
          <a:p>
            <a:r>
              <a:rPr lang="en-US" b="1" dirty="0"/>
              <a:t>Categories of Data Structure:</a:t>
            </a:r>
          </a:p>
          <a:p>
            <a:r>
              <a:rPr lang="en-US" dirty="0"/>
              <a:t>The data structure can be classified in to major types:</a:t>
            </a:r>
          </a:p>
          <a:p>
            <a:r>
              <a:rPr lang="en-US" dirty="0" smtClean="0"/>
              <a:t> </a:t>
            </a:r>
            <a:r>
              <a:rPr lang="en-US" dirty="0"/>
              <a:t>Linear Data Structure</a:t>
            </a:r>
          </a:p>
          <a:p>
            <a:r>
              <a:rPr lang="en-US" dirty="0" smtClean="0"/>
              <a:t> </a:t>
            </a:r>
            <a:r>
              <a:rPr lang="en-US" dirty="0"/>
              <a:t>Non-linear Data Structure</a:t>
            </a:r>
          </a:p>
        </p:txBody>
      </p:sp>
    </p:spTree>
    <p:extLst>
      <p:ext uri="{BB962C8B-B14F-4D97-AF65-F5344CB8AC3E}">
        <p14:creationId xmlns:p14="http://schemas.microsoft.com/office/powerpoint/2010/main" val="235516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Linear Data Structure: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data structure is said to be linear if its elements form any sequence. </a:t>
            </a:r>
            <a:endParaRPr lang="en-US" dirty="0" smtClean="0"/>
          </a:p>
          <a:p>
            <a:r>
              <a:rPr lang="en-US" dirty="0" smtClean="0"/>
              <a:t>There</a:t>
            </a:r>
            <a:r>
              <a:rPr lang="en-US" dirty="0"/>
              <a:t> </a:t>
            </a:r>
            <a:r>
              <a:rPr lang="en-US" dirty="0" smtClean="0"/>
              <a:t>are </a:t>
            </a:r>
            <a:r>
              <a:rPr lang="en-US" dirty="0"/>
              <a:t>basically two ways of representing such linear structure in memory</a:t>
            </a:r>
            <a:r>
              <a:rPr lang="en-US" dirty="0" smtClean="0"/>
              <a:t>.</a:t>
            </a:r>
          </a:p>
          <a:p>
            <a:r>
              <a:rPr lang="en-US" dirty="0"/>
              <a:t>The common examples of linear data structure are</a:t>
            </a:r>
          </a:p>
          <a:p>
            <a:r>
              <a:rPr lang="en-US" b="1" dirty="0" smtClean="0"/>
              <a:t>Arrays</a:t>
            </a:r>
            <a:endParaRPr lang="en-US" b="1" dirty="0"/>
          </a:p>
          <a:p>
            <a:r>
              <a:rPr lang="en-US" b="1" dirty="0" smtClean="0"/>
              <a:t>Queues</a:t>
            </a:r>
            <a:endParaRPr lang="en-US" b="1" dirty="0"/>
          </a:p>
          <a:p>
            <a:r>
              <a:rPr lang="en-US" b="1" dirty="0" smtClean="0"/>
              <a:t>Stacks</a:t>
            </a:r>
            <a:endParaRPr lang="en-US" b="1" dirty="0"/>
          </a:p>
          <a:p>
            <a:r>
              <a:rPr lang="en-US" b="1" dirty="0" smtClean="0"/>
              <a:t>Linked </a:t>
            </a:r>
            <a:r>
              <a:rPr lang="en-US" b="1" dirty="0"/>
              <a:t>lists</a:t>
            </a:r>
            <a:endParaRPr lang="en-US" dirty="0"/>
          </a:p>
        </p:txBody>
      </p:sp>
    </p:spTree>
    <p:extLst>
      <p:ext uri="{BB962C8B-B14F-4D97-AF65-F5344CB8AC3E}">
        <p14:creationId xmlns:p14="http://schemas.microsoft.com/office/powerpoint/2010/main" val="2410648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Non-linear Data Structure:</a:t>
            </a:r>
            <a:endParaRPr lang="en-US" dirty="0"/>
          </a:p>
        </p:txBody>
      </p:sp>
      <p:sp>
        <p:nvSpPr>
          <p:cNvPr id="3" name="Content Placeholder 2"/>
          <p:cNvSpPr>
            <a:spLocks noGrp="1"/>
          </p:cNvSpPr>
          <p:nvPr>
            <p:ph idx="1"/>
          </p:nvPr>
        </p:nvSpPr>
        <p:spPr/>
        <p:txBody>
          <a:bodyPr/>
          <a:lstStyle/>
          <a:p>
            <a:r>
              <a:rPr lang="en-US" dirty="0"/>
              <a:t>This structure is mainly used to represent data containing a </a:t>
            </a:r>
            <a:r>
              <a:rPr lang="en-US" dirty="0" smtClean="0"/>
              <a:t>hierarchical relationship </a:t>
            </a:r>
            <a:r>
              <a:rPr lang="en-US" dirty="0"/>
              <a:t>between </a:t>
            </a:r>
            <a:r>
              <a:rPr lang="en-US" dirty="0" smtClean="0"/>
              <a:t>elements.</a:t>
            </a:r>
          </a:p>
          <a:p>
            <a:r>
              <a:rPr lang="en-US" b="1" dirty="0"/>
              <a:t>e.g. graphs</a:t>
            </a:r>
            <a:r>
              <a:rPr lang="en-US" dirty="0"/>
              <a:t>, </a:t>
            </a:r>
            <a:r>
              <a:rPr lang="en-US" dirty="0" smtClean="0"/>
              <a:t> </a:t>
            </a:r>
            <a:r>
              <a:rPr lang="en-US" b="1" dirty="0"/>
              <a:t>trees </a:t>
            </a:r>
            <a:endParaRPr lang="en-US" dirty="0"/>
          </a:p>
        </p:txBody>
      </p:sp>
    </p:spTree>
    <p:extLst>
      <p:ext uri="{BB962C8B-B14F-4D97-AF65-F5344CB8AC3E}">
        <p14:creationId xmlns:p14="http://schemas.microsoft.com/office/powerpoint/2010/main" val="3785969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Structures Operations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Traversing: </a:t>
            </a:r>
            <a:r>
              <a:rPr lang="en-US" dirty="0"/>
              <a:t>accessing each record/node exactly once so that certain items </a:t>
            </a:r>
            <a:r>
              <a:rPr lang="en-US" dirty="0" smtClean="0"/>
              <a:t>in the </a:t>
            </a:r>
            <a:r>
              <a:rPr lang="en-US" dirty="0"/>
              <a:t>record may be processed. (This accessing and processing is sometimes</a:t>
            </a:r>
          </a:p>
          <a:p>
            <a:r>
              <a:rPr lang="en-US" dirty="0"/>
              <a:t>called “</a:t>
            </a:r>
            <a:r>
              <a:rPr lang="en-US" b="1" dirty="0"/>
              <a:t>visiting</a:t>
            </a:r>
            <a:r>
              <a:rPr lang="en-US" dirty="0"/>
              <a:t>” the record.)</a:t>
            </a:r>
          </a:p>
          <a:p>
            <a:r>
              <a:rPr lang="en-US" b="1" dirty="0" smtClean="0"/>
              <a:t>Searching</a:t>
            </a:r>
            <a:r>
              <a:rPr lang="en-US" b="1" dirty="0"/>
              <a:t>: </a:t>
            </a:r>
            <a:r>
              <a:rPr lang="en-US" dirty="0"/>
              <a:t>Finding the location of the desired node with a given key </a:t>
            </a:r>
            <a:r>
              <a:rPr lang="en-US" dirty="0" err="1" smtClean="0"/>
              <a:t>value,or</a:t>
            </a:r>
            <a:r>
              <a:rPr lang="en-US" dirty="0" smtClean="0"/>
              <a:t> </a:t>
            </a:r>
            <a:r>
              <a:rPr lang="en-US" dirty="0"/>
              <a:t>finding the locations of all such nodes which satisfy one or more conditions.</a:t>
            </a:r>
          </a:p>
          <a:p>
            <a:r>
              <a:rPr lang="en-US" b="1" dirty="0" smtClean="0"/>
              <a:t>Inserting</a:t>
            </a:r>
            <a:r>
              <a:rPr lang="en-US" b="1" dirty="0"/>
              <a:t>: </a:t>
            </a:r>
            <a:r>
              <a:rPr lang="en-US" dirty="0"/>
              <a:t>Adding a new node/record to the structure.</a:t>
            </a:r>
          </a:p>
          <a:p>
            <a:r>
              <a:rPr lang="en-US" b="1" dirty="0" smtClean="0"/>
              <a:t>Deleting</a:t>
            </a:r>
            <a:r>
              <a:rPr lang="en-US" b="1" dirty="0"/>
              <a:t>: </a:t>
            </a:r>
            <a:r>
              <a:rPr lang="en-US" dirty="0"/>
              <a:t>Removing a node/record from the structure.</a:t>
            </a:r>
          </a:p>
        </p:txBody>
      </p:sp>
    </p:spTree>
    <p:extLst>
      <p:ext uri="{BB962C8B-B14F-4D97-AF65-F5344CB8AC3E}">
        <p14:creationId xmlns:p14="http://schemas.microsoft.com/office/powerpoint/2010/main" val="4098234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Stack is a LIFO (last in first out) structure. </a:t>
            </a:r>
            <a:endParaRPr lang="en-US" dirty="0" smtClean="0"/>
          </a:p>
          <a:p>
            <a:r>
              <a:rPr lang="en-US" dirty="0" smtClean="0"/>
              <a:t>It </a:t>
            </a:r>
            <a:r>
              <a:rPr lang="en-US" dirty="0"/>
              <a:t>is </a:t>
            </a:r>
            <a:r>
              <a:rPr lang="en-US" dirty="0" smtClean="0"/>
              <a:t>an ordered </a:t>
            </a:r>
            <a:r>
              <a:rPr lang="en-US" dirty="0"/>
              <a:t>list of the same type of elements. </a:t>
            </a:r>
            <a:endParaRPr lang="en-US" dirty="0" smtClean="0"/>
          </a:p>
          <a:p>
            <a:r>
              <a:rPr lang="en-US" dirty="0" smtClean="0"/>
              <a:t>A </a:t>
            </a:r>
            <a:r>
              <a:rPr lang="en-US" dirty="0"/>
              <a:t>stack is a linear list where </a:t>
            </a:r>
            <a:r>
              <a:rPr lang="en-US" dirty="0" smtClean="0"/>
              <a:t>all insertions </a:t>
            </a:r>
            <a:r>
              <a:rPr lang="en-US" dirty="0"/>
              <a:t>and deletions are permitted only at one end of the list. </a:t>
            </a:r>
            <a:r>
              <a:rPr lang="en-US" dirty="0" smtClean="0"/>
              <a:t> </a:t>
            </a:r>
          </a:p>
          <a:p>
            <a:r>
              <a:rPr lang="en-US" dirty="0" smtClean="0"/>
              <a:t>When elements </a:t>
            </a:r>
            <a:r>
              <a:rPr lang="en-US" dirty="0"/>
              <a:t>are added to stack it grow at one end. </a:t>
            </a:r>
            <a:endParaRPr lang="en-US" dirty="0" smtClean="0"/>
          </a:p>
          <a:p>
            <a:r>
              <a:rPr lang="en-US" dirty="0" smtClean="0"/>
              <a:t>Similarly</a:t>
            </a:r>
            <a:r>
              <a:rPr lang="en-US" dirty="0"/>
              <a:t>, when elements </a:t>
            </a:r>
            <a:r>
              <a:rPr lang="en-US" dirty="0" smtClean="0"/>
              <a:t>are deleted </a:t>
            </a:r>
            <a:r>
              <a:rPr lang="en-US" dirty="0"/>
              <a:t>from a stack, it shrinks at the same end.</a:t>
            </a:r>
          </a:p>
        </p:txBody>
      </p:sp>
    </p:spTree>
    <p:extLst>
      <p:ext uri="{BB962C8B-B14F-4D97-AF65-F5344CB8AC3E}">
        <p14:creationId xmlns:p14="http://schemas.microsoft.com/office/powerpoint/2010/main" val="359599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Basic features of Stack</a:t>
            </a:r>
            <a:br>
              <a:rPr lang="en-US" b="1" dirty="0"/>
            </a:br>
            <a:endParaRPr lang="en-US" dirty="0"/>
          </a:p>
        </p:txBody>
      </p:sp>
      <p:sp>
        <p:nvSpPr>
          <p:cNvPr id="3" name="Content Placeholder 2"/>
          <p:cNvSpPr>
            <a:spLocks noGrp="1"/>
          </p:cNvSpPr>
          <p:nvPr>
            <p:ph idx="1"/>
          </p:nvPr>
        </p:nvSpPr>
        <p:spPr/>
        <p:txBody>
          <a:bodyPr/>
          <a:lstStyle/>
          <a:p>
            <a:r>
              <a:rPr lang="en-US" dirty="0"/>
              <a:t>push() function is used to insert new elements into the Stack and pop() is used to delete an element from the stack. Both insertion and deletion are allowed at only one end of Stack called Top.</a:t>
            </a:r>
          </a:p>
          <a:p>
            <a:r>
              <a:rPr lang="en-US" dirty="0"/>
              <a:t>Stack is said to be in Overflow state when it is completely full and is said to be in Underflow state if it is completely empty</a:t>
            </a:r>
          </a:p>
        </p:txBody>
      </p:sp>
    </p:spTree>
    <p:extLst>
      <p:ext uri="{BB962C8B-B14F-4D97-AF65-F5344CB8AC3E}">
        <p14:creationId xmlns:p14="http://schemas.microsoft.com/office/powerpoint/2010/main" val="957616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Algorithm for PUSH operation</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begin procedure push: stack, data</a:t>
            </a:r>
          </a:p>
          <a:p>
            <a:endParaRPr lang="en-US" dirty="0"/>
          </a:p>
          <a:p>
            <a:r>
              <a:rPr lang="en-US" dirty="0"/>
              <a:t>   if stack is full</a:t>
            </a:r>
          </a:p>
          <a:p>
            <a:r>
              <a:rPr lang="en-US" dirty="0"/>
              <a:t>      return null</a:t>
            </a:r>
          </a:p>
          <a:p>
            <a:r>
              <a:rPr lang="en-US" dirty="0"/>
              <a:t>   </a:t>
            </a:r>
            <a:r>
              <a:rPr lang="en-US" dirty="0" smtClean="0"/>
              <a:t>end</a:t>
            </a:r>
            <a:endParaRPr lang="en-US" dirty="0"/>
          </a:p>
          <a:p>
            <a:r>
              <a:rPr lang="en-US" dirty="0"/>
              <a:t>   </a:t>
            </a:r>
          </a:p>
          <a:p>
            <a:r>
              <a:rPr lang="en-US" dirty="0"/>
              <a:t>   top ← top + 1</a:t>
            </a:r>
          </a:p>
          <a:p>
            <a:r>
              <a:rPr lang="en-US" dirty="0"/>
              <a:t>   </a:t>
            </a:r>
          </a:p>
          <a:p>
            <a:r>
              <a:rPr lang="en-US" dirty="0"/>
              <a:t>   stack[top] ← data</a:t>
            </a:r>
          </a:p>
          <a:p>
            <a:endParaRPr lang="en-US" dirty="0"/>
          </a:p>
          <a:p>
            <a:r>
              <a:rPr lang="en-US" dirty="0"/>
              <a:t>end procedure</a:t>
            </a:r>
          </a:p>
        </p:txBody>
      </p:sp>
    </p:spTree>
    <p:extLst>
      <p:ext uri="{BB962C8B-B14F-4D97-AF65-F5344CB8AC3E}">
        <p14:creationId xmlns:p14="http://schemas.microsoft.com/office/powerpoint/2010/main" val="1059060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Algorithm for POP operation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begin procedure pop: stack</a:t>
            </a:r>
          </a:p>
          <a:p>
            <a:endParaRPr lang="en-US" dirty="0"/>
          </a:p>
          <a:p>
            <a:r>
              <a:rPr lang="en-US" dirty="0"/>
              <a:t>   if stack is empty</a:t>
            </a:r>
          </a:p>
          <a:p>
            <a:r>
              <a:rPr lang="en-US" dirty="0"/>
              <a:t>      return null</a:t>
            </a:r>
          </a:p>
          <a:p>
            <a:r>
              <a:rPr lang="en-US" dirty="0"/>
              <a:t>   </a:t>
            </a:r>
            <a:r>
              <a:rPr lang="en-US" dirty="0" err="1"/>
              <a:t>endif</a:t>
            </a:r>
            <a:endParaRPr lang="en-US" dirty="0"/>
          </a:p>
          <a:p>
            <a:r>
              <a:rPr lang="en-US" dirty="0"/>
              <a:t>   </a:t>
            </a:r>
          </a:p>
          <a:p>
            <a:r>
              <a:rPr lang="en-US" dirty="0"/>
              <a:t>   data ← stack[top]</a:t>
            </a:r>
          </a:p>
          <a:p>
            <a:r>
              <a:rPr lang="en-US" dirty="0"/>
              <a:t>   </a:t>
            </a:r>
          </a:p>
          <a:p>
            <a:r>
              <a:rPr lang="en-US" dirty="0"/>
              <a:t>   top ← top - 1</a:t>
            </a:r>
          </a:p>
          <a:p>
            <a:r>
              <a:rPr lang="en-US" dirty="0"/>
              <a:t>   </a:t>
            </a:r>
          </a:p>
          <a:p>
            <a:r>
              <a:rPr lang="en-US" dirty="0"/>
              <a:t>   return data</a:t>
            </a:r>
          </a:p>
          <a:p>
            <a:endParaRPr lang="en-US" dirty="0"/>
          </a:p>
          <a:p>
            <a:r>
              <a:rPr lang="en-US" dirty="0"/>
              <a:t>end procedure</a:t>
            </a:r>
          </a:p>
        </p:txBody>
      </p:sp>
    </p:spTree>
    <p:extLst>
      <p:ext uri="{BB962C8B-B14F-4D97-AF65-F5344CB8AC3E}">
        <p14:creationId xmlns:p14="http://schemas.microsoft.com/office/powerpoint/2010/main" val="3194638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679</Words>
  <Application>Microsoft Office PowerPoint</Application>
  <PresentationFormat>On-screen Show (4:3)</PresentationFormat>
  <Paragraphs>163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Stack &amp; Queue and Linked List </vt:lpstr>
      <vt:lpstr>Data Structure</vt:lpstr>
      <vt:lpstr>Linear Data Structure:</vt:lpstr>
      <vt:lpstr>Non-linear Data Structure:</vt:lpstr>
      <vt:lpstr>Data Structures Operations</vt:lpstr>
      <vt:lpstr>Stack-Introduction</vt:lpstr>
      <vt:lpstr>Basic features of Stack </vt:lpstr>
      <vt:lpstr>Algorithm for PUSH operation </vt:lpstr>
      <vt:lpstr>Algorithm for POP operation </vt:lpstr>
      <vt:lpstr>Array Representation of Stack</vt:lpstr>
      <vt:lpstr>PowerPoint Presentation</vt:lpstr>
      <vt:lpstr>PowerPoint Presentation</vt:lpstr>
      <vt:lpstr>PowerPoint Presentation</vt:lpstr>
      <vt:lpstr>PowerPoint Presentation</vt:lpstr>
      <vt:lpstr>PowerPoint Presentation</vt:lpstr>
      <vt:lpstr>Output</vt:lpstr>
      <vt:lpstr>PowerPoint Presentation</vt:lpstr>
      <vt:lpstr>PowerPoint Presentation</vt:lpstr>
      <vt:lpstr>Applications of Stack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&amp; Queue and Linked List </dc:title>
  <dc:creator>Amber Hayat</dc:creator>
  <cp:lastModifiedBy>Amber Hayat</cp:lastModifiedBy>
  <cp:revision>1</cp:revision>
  <dcterms:created xsi:type="dcterms:W3CDTF">2006-08-16T00:00:00Z</dcterms:created>
  <dcterms:modified xsi:type="dcterms:W3CDTF">2016-10-21T06:37:12Z</dcterms:modified>
</cp:coreProperties>
</file>