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storage class defines the scope (visibility) and life-time of variables and/or functions within a C Program. They precede the type that they modify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 specifiers in C language tells the compiler where to store a variable, how to store the variable, what is the initial value of the variable and life time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17888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		a=2		a=3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register Storage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class is used to define local variables that should be stored in a register instead of RAM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also be noted that defining 'register' does not mean that the variable will be stored in a register. It means that it MIGHT be stored in a register depending on hardware and implementation restrictions.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register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few variables which are to be accessed very frequently in a program are declared with the register keyword which improves the running time of the program.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be noted here is that we cannot obtain the address of a register variable using pointers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register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22101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Storage Classes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6118"/>
              </p:ext>
            </p:extLst>
          </p:nvPr>
        </p:nvGraphicFramePr>
        <p:xfrm>
          <a:off x="838200" y="914399"/>
          <a:ext cx="7467601" cy="5638800"/>
        </p:xfrm>
        <a:graphic>
          <a:graphicData uri="http://schemas.openxmlformats.org/drawingml/2006/table">
            <a:tbl>
              <a:tblPr/>
              <a:tblGrid>
                <a:gridCol w="730526"/>
                <a:gridCol w="1379883"/>
                <a:gridCol w="1217544"/>
                <a:gridCol w="1298713"/>
                <a:gridCol w="783534"/>
                <a:gridCol w="2057401"/>
              </a:tblGrid>
              <a:tr h="7313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Specifier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place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/ default value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39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Memory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Garbage value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 only.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62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memory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Till the end of the main program.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definition might be anywhere in the C program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21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memory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Retains the value of the variable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different function calls.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8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memory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Garbage value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statement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C programming provides an unconditional jump from the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to a labeled statement in the same function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Use of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highly discouraged in any programming language because it makes difficult to trace the control flow of a program, making the program hard to understand and hard to modify. </a:t>
            </a:r>
          </a:p>
        </p:txBody>
      </p:sp>
    </p:spTree>
    <p:extLst>
      <p:ext uri="{BB962C8B-B14F-4D97-AF65-F5344CB8AC3E}">
        <p14:creationId xmlns:p14="http://schemas.microsoft.com/office/powerpoint/2010/main" val="21286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goto</a:t>
            </a:r>
            <a:r>
              <a:rPr lang="en-US" dirty="0" smtClean="0"/>
              <a:t>’ </a:t>
            </a:r>
            <a:r>
              <a:rPr lang="en-US" dirty="0"/>
              <a:t>statement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C is as follows −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label; </a:t>
            </a:r>
            <a:endParaRPr lang="en-US" sz="2800" i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statement; </a:t>
            </a:r>
            <a:endParaRPr lang="en-US" sz="2800" i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plain text except C keyword and it can be set anywhere in the C program above or below to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</a:t>
            </a:r>
            <a:r>
              <a:rPr lang="en-US" dirty="0" smtClean="0"/>
              <a:t>Diagram for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statement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828800"/>
            <a:ext cx="358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4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10;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+ 1;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}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a: %d\n", a);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a &lt; 20 );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a: 10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12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13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14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16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17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18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19</a:t>
            </a:r>
          </a:p>
        </p:txBody>
      </p:sp>
    </p:spTree>
    <p:extLst>
      <p:ext uri="{BB962C8B-B14F-4D97-AF65-F5344CB8AC3E}">
        <p14:creationId xmlns:p14="http://schemas.microsoft.com/office/powerpoint/2010/main" val="1503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‘break’ statement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C programming has the following two usages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encountered inside a loop, the loop is immediately terminated and the program control resumes at the next statement following the loop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terminate a case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Storage </a:t>
            </a:r>
            <a:r>
              <a:rPr lang="en-US" dirty="0" smtClean="0"/>
              <a:t>Classes </a:t>
            </a:r>
            <a:r>
              <a:rPr lang="en-US" dirty="0"/>
              <a:t>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four different storage classes in a C program −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 &lt; 20 )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a: %d\n",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a++;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 &gt; 15)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a: 10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11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13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a: 15</a:t>
            </a:r>
          </a:p>
        </p:txBody>
      </p:sp>
    </p:spTree>
    <p:extLst>
      <p:ext uri="{BB962C8B-B14F-4D97-AF65-F5344CB8AC3E}">
        <p14:creationId xmlns:p14="http://schemas.microsoft.com/office/powerpoint/2010/main" val="39268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‘continue’ </a:t>
            </a:r>
            <a:r>
              <a:rPr lang="en-US" b="1" dirty="0"/>
              <a:t>statement in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 is mostly used inside loops.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encountered inside a loop, control directly jumps to the beginning of the loop for next iteration, skipping the execution of statements inside loop’s body for the current iteration.</a:t>
            </a:r>
          </a:p>
        </p:txBody>
      </p:sp>
    </p:spTree>
    <p:extLst>
      <p:ext uri="{BB962C8B-B14F-4D97-AF65-F5344CB8AC3E}">
        <p14:creationId xmlns:p14="http://schemas.microsoft.com/office/powerpoint/2010/main" val="205043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j=0; j&lt;=8;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(j==4)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92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0</a:t>
            </a:r>
          </a:p>
          <a:p>
            <a:pPr marL="0" indent="0" algn="ctr">
              <a:buNone/>
            </a:pPr>
            <a:r>
              <a:rPr lang="en-US" dirty="0" smtClean="0"/>
              <a:t>1</a:t>
            </a:r>
          </a:p>
          <a:p>
            <a:pPr marL="0" indent="0" algn="ctr">
              <a:buNone/>
            </a:pPr>
            <a:r>
              <a:rPr lang="en-US" dirty="0" smtClean="0"/>
              <a:t>2</a:t>
            </a:r>
          </a:p>
          <a:p>
            <a:pPr marL="0" indent="0" algn="ctr">
              <a:buNone/>
            </a:pPr>
            <a:r>
              <a:rPr lang="en-US" dirty="0" smtClean="0"/>
              <a:t>3</a:t>
            </a:r>
          </a:p>
          <a:p>
            <a:pPr marL="0" indent="0" algn="ctr">
              <a:buNone/>
            </a:pPr>
            <a:r>
              <a:rPr lang="en-US" dirty="0" smtClean="0"/>
              <a:t>5</a:t>
            </a:r>
          </a:p>
          <a:p>
            <a:pPr marL="0" indent="0" algn="ctr">
              <a:buNone/>
            </a:pPr>
            <a:r>
              <a:rPr lang="en-US" dirty="0" smtClean="0"/>
              <a:t>6</a:t>
            </a:r>
          </a:p>
          <a:p>
            <a:pPr marL="0" indent="0" algn="ctr">
              <a:buNone/>
            </a:pPr>
            <a:r>
              <a:rPr lang="en-US" dirty="0" smtClean="0"/>
              <a:t>7</a:t>
            </a:r>
          </a:p>
          <a:p>
            <a:pPr marL="0" indent="0" algn="ctr">
              <a:buNone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26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auto Storage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class is the default storage class for all local variables.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declared inside a function without any storage class specification, is by default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variable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created when a function is called and are destroyed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function exits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also be called local variables because they are local to a function.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they are assigned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575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auto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number;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number;        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are same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extern Storage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 before a variable to inform the compiler that this variable is declared somewhere else.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for extern variable is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The extern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//global variable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50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//global variable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extern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extern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x is %d \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y is 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8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is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static Storage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class instructs the compiler to keep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existence during the life-time of the program instead of creating and destroying it each time it comes into and goes out of scope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modifier may also be applied to global variables. When this is done, it causes that variable's scope to be restricted to the file in which it is declared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for static variables is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The static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test();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test()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;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a+1;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("a=%d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t",a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8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1093</Words>
  <Application>Microsoft Office PowerPoint</Application>
  <PresentationFormat>On-screen Show (4:3)</PresentationFormat>
  <Paragraphs>200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Storage Classes in C</vt:lpstr>
      <vt:lpstr>Types of Storage Classes in C</vt:lpstr>
      <vt:lpstr>The auto Storage Class</vt:lpstr>
      <vt:lpstr>The auto Storage Class</vt:lpstr>
      <vt:lpstr>The extern Storage Class</vt:lpstr>
      <vt:lpstr>The extern Storage Class</vt:lpstr>
      <vt:lpstr>Output</vt:lpstr>
      <vt:lpstr>The static Storage Class</vt:lpstr>
      <vt:lpstr>The static Storage Class</vt:lpstr>
      <vt:lpstr>Output</vt:lpstr>
      <vt:lpstr>The register Storage Class</vt:lpstr>
      <vt:lpstr>The register Storage Class</vt:lpstr>
      <vt:lpstr>Summary of Storage Classes</vt:lpstr>
      <vt:lpstr>goto statement in C</vt:lpstr>
      <vt:lpstr>‘goto’ statement in C</vt:lpstr>
      <vt:lpstr>Flow Diagram for goto statement in C</vt:lpstr>
      <vt:lpstr>Example</vt:lpstr>
      <vt:lpstr>Output</vt:lpstr>
      <vt:lpstr>‘break’ statement in C</vt:lpstr>
      <vt:lpstr>Example</vt:lpstr>
      <vt:lpstr>Output</vt:lpstr>
      <vt:lpstr>‘continue’ statement in C</vt:lpstr>
      <vt:lpstr>Example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 in C</dc:title>
  <dc:creator>Ambika Aggarwal</dc:creator>
  <cp:lastModifiedBy>Ambika Aggarwal</cp:lastModifiedBy>
  <cp:revision>37</cp:revision>
  <dcterms:created xsi:type="dcterms:W3CDTF">2006-08-16T00:00:00Z</dcterms:created>
  <dcterms:modified xsi:type="dcterms:W3CDTF">2017-08-31T05:53:25Z</dcterms:modified>
</cp:coreProperties>
</file>