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70" r:id="rId4"/>
    <p:sldId id="267" r:id="rId5"/>
    <p:sldId id="268" r:id="rId6"/>
    <p:sldId id="269" r:id="rId7"/>
    <p:sldId id="271" r:id="rId8"/>
    <p:sldId id="272" r:id="rId9"/>
    <p:sldId id="263" r:id="rId10"/>
    <p:sldId id="264" r:id="rId11"/>
    <p:sldId id="258" r:id="rId12"/>
    <p:sldId id="265" r:id="rId13"/>
    <p:sldId id="261" r:id="rId14"/>
    <p:sldId id="273" r:id="rId15"/>
    <p:sldId id="262" r:id="rId16"/>
    <p:sldId id="266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Verma" initials="AV" lastIdx="1" clrIdx="0">
    <p:extLst>
      <p:ext uri="{19B8F6BF-5375-455C-9EA6-DF929625EA0E}">
        <p15:presenceInfo xmlns:p15="http://schemas.microsoft.com/office/powerpoint/2012/main" userId="Amit Ver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DFA11-732E-4A89-81E8-4584339B146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3165B-718B-41CF-A29C-7DC9B84F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5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r+ don’t create the</a:t>
            </a:r>
            <a:r>
              <a:rPr lang="en-US" baseline="0" dirty="0" smtClean="0"/>
              <a:t> file if not exist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3165B-718B-41CF-A29C-7DC9B84FA3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81DD-7BFA-4BBA-81B9-2B8D7E60A5F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9A0A-ADAA-49AB-8D98-0EDC9966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1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81DD-7BFA-4BBA-81B9-2B8D7E60A5F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9A0A-ADAA-49AB-8D98-0EDC9966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3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81DD-7BFA-4BBA-81B9-2B8D7E60A5F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9A0A-ADAA-49AB-8D98-0EDC9966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81DD-7BFA-4BBA-81B9-2B8D7E60A5F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9A0A-ADAA-49AB-8D98-0EDC9966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1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81DD-7BFA-4BBA-81B9-2B8D7E60A5F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9A0A-ADAA-49AB-8D98-0EDC9966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4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81DD-7BFA-4BBA-81B9-2B8D7E60A5F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9A0A-ADAA-49AB-8D98-0EDC9966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81DD-7BFA-4BBA-81B9-2B8D7E60A5F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9A0A-ADAA-49AB-8D98-0EDC9966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0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81DD-7BFA-4BBA-81B9-2B8D7E60A5F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9A0A-ADAA-49AB-8D98-0EDC9966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81DD-7BFA-4BBA-81B9-2B8D7E60A5F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9A0A-ADAA-49AB-8D98-0EDC9966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6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81DD-7BFA-4BBA-81B9-2B8D7E60A5F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9A0A-ADAA-49AB-8D98-0EDC9966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81DD-7BFA-4BBA-81B9-2B8D7E60A5F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9A0A-ADAA-49AB-8D98-0EDC9966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681DD-7BFA-4BBA-81B9-2B8D7E60A5F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F9A0A-ADAA-49AB-8D98-0EDC9966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7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09" y="692727"/>
            <a:ext cx="9365673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97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364" y="942109"/>
            <a:ext cx="998912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6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" y="523442"/>
            <a:ext cx="10792691" cy="2790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7" y="3449781"/>
            <a:ext cx="1068185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9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Access To File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There is no need to read each record sequentially, if we want to access a particular record</a:t>
            </a:r>
            <a:r>
              <a:rPr lang="en-US" dirty="0" smtClean="0"/>
              <a:t>. C </a:t>
            </a:r>
            <a:r>
              <a:rPr lang="en-US" dirty="0"/>
              <a:t>supports these functions for random access file processing.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fseek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ftell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rewind()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9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seek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3813"/>
            <a:ext cx="7349836" cy="553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7562"/>
            <a:ext cx="8167255" cy="2382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433421"/>
            <a:ext cx="4828309" cy="126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3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file_seek_SET.c</a:t>
            </a:r>
            <a:endParaRPr lang="en-US" b="1" dirty="0"/>
          </a:p>
          <a:p>
            <a:r>
              <a:rPr lang="en-US" b="1" dirty="0" err="1"/>
              <a:t>file_seek_END.c</a:t>
            </a:r>
            <a:endParaRPr lang="en-US" b="1" dirty="0"/>
          </a:p>
          <a:p>
            <a:r>
              <a:rPr lang="en-US" b="1" dirty="0" err="1"/>
              <a:t>file_seek_CUR.c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tell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7072745" cy="3435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5832764"/>
            <a:ext cx="4752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f</a:t>
            </a:r>
            <a:r>
              <a:rPr lang="en-US" sz="2200" b="1" dirty="0" err="1" smtClean="0"/>
              <a:t>ile_ftell.c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297344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rewind()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function is used to move the file pointer to the beginning of the given file.</a:t>
            </a:r>
            <a:br>
              <a:rPr lang="en-US" dirty="0"/>
            </a:br>
            <a:r>
              <a:rPr lang="en-US" b="1" dirty="0"/>
              <a:t>Syntax:</a:t>
            </a:r>
            <a:r>
              <a:rPr lang="en-US" dirty="0"/>
              <a:t> rewind( </a:t>
            </a:r>
            <a:r>
              <a:rPr lang="en-US" dirty="0" err="1"/>
              <a:t>fptr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fptr</a:t>
            </a:r>
            <a:r>
              <a:rPr lang="en-US" dirty="0"/>
              <a:t> is a file pointer.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 err="1"/>
              <a:t>r</a:t>
            </a:r>
            <a:r>
              <a:rPr lang="en-US" b="1" dirty="0" err="1" smtClean="0"/>
              <a:t>ewind.c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9317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1759527"/>
            <a:ext cx="10418618" cy="20920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2727" y="6068950"/>
            <a:ext cx="3851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f</a:t>
            </a:r>
            <a:r>
              <a:rPr lang="en-US" sz="2200" b="1" dirty="0" err="1" smtClean="0"/>
              <a:t>ile_getc_putc.c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40838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0"/>
            <a:ext cx="12095018" cy="66239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99964" y="4031673"/>
            <a:ext cx="1724891" cy="72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3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file_simple.c</a:t>
            </a:r>
            <a:endParaRPr lang="en-US" dirty="0" smtClean="0"/>
          </a:p>
          <a:p>
            <a:r>
              <a:rPr lang="en-US" dirty="0" err="1"/>
              <a:t>file_read.c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3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30" y="794620"/>
            <a:ext cx="10515600" cy="286039"/>
          </a:xfrm>
        </p:spPr>
        <p:txBody>
          <a:bodyPr>
            <a:noAutofit/>
          </a:bodyPr>
          <a:lstStyle/>
          <a:p>
            <a:r>
              <a:rPr lang="en-US" sz="3500" dirty="0" err="1"/>
              <a:t>f</a:t>
            </a:r>
            <a:r>
              <a:rPr lang="en-US" sz="3500" dirty="0" err="1" smtClean="0"/>
              <a:t>puts</a:t>
            </a:r>
            <a:r>
              <a:rPr lang="en-US" sz="3500" dirty="0" smtClean="0"/>
              <a:t>()</a:t>
            </a:r>
            <a:endParaRPr lang="en-US" sz="35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2398084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2" y="1468582"/>
            <a:ext cx="10771908" cy="475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5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gets</a:t>
            </a:r>
            <a:r>
              <a:rPr lang="en-US" dirty="0" smtClean="0"/>
              <a:t>()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It follow some parameter such as Maximum length, buffer, input device reference.</a:t>
            </a:r>
          </a:p>
          <a:p>
            <a:r>
              <a:rPr lang="en-US" sz="2500" dirty="0"/>
              <a:t>It is </a:t>
            </a:r>
            <a:r>
              <a:rPr lang="en-US" sz="2500" b="1" dirty="0"/>
              <a:t>safe </a:t>
            </a:r>
            <a:r>
              <a:rPr lang="en-US" sz="2500" dirty="0"/>
              <a:t>to use because it checks the array bound.</a:t>
            </a:r>
          </a:p>
          <a:p>
            <a:r>
              <a:rPr lang="en-US" sz="2500" dirty="0"/>
              <a:t>It keep on reading until new line character encountered or maximum limit of character array</a:t>
            </a:r>
            <a:r>
              <a:rPr lang="en-US" sz="2500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8" y="3934691"/>
            <a:ext cx="9767455" cy="25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fgets.c</a:t>
            </a:r>
            <a:endParaRPr lang="en-US" dirty="0" smtClean="0"/>
          </a:p>
          <a:p>
            <a:r>
              <a:rPr lang="en-US" dirty="0" smtClean="0"/>
              <a:t>fgets1.c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ead_write.c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6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8754" y="986043"/>
            <a:ext cx="1102208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err="1"/>
              <a:t>f</a:t>
            </a:r>
            <a:r>
              <a:rPr lang="en-US" sz="3000" b="1" dirty="0" err="1"/>
              <a:t>scanf</a:t>
            </a:r>
            <a:r>
              <a:rPr lang="en-US" sz="3000" b="1" dirty="0"/>
              <a:t>()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fscanf</a:t>
            </a:r>
            <a:r>
              <a:rPr lang="en-US" dirty="0"/>
              <a:t>() function is used to read set of characters from </a:t>
            </a:r>
            <a:r>
              <a:rPr lang="en-US" dirty="0"/>
              <a:t>file. It </a:t>
            </a:r>
            <a:r>
              <a:rPr lang="en-US" dirty="0"/>
              <a:t>reads a word from the file and returns EOF at the end of file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Syntax:- 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fscanf</a:t>
            </a:r>
            <a:r>
              <a:rPr lang="en-US" dirty="0"/>
              <a:t>(FILE *stream, </a:t>
            </a:r>
            <a:r>
              <a:rPr lang="en-US" dirty="0" err="1"/>
              <a:t>const</a:t>
            </a:r>
            <a:r>
              <a:rPr lang="en-US" dirty="0"/>
              <a:t> char *format [, argument, ...])  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000" b="1" dirty="0" err="1"/>
              <a:t>f</a:t>
            </a:r>
            <a:r>
              <a:rPr lang="en-US" sz="3000" b="1" dirty="0" err="1"/>
              <a:t>printf</a:t>
            </a:r>
            <a:r>
              <a:rPr lang="en-US" sz="3000" b="1" dirty="0"/>
              <a:t>()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fprintf</a:t>
            </a:r>
            <a:r>
              <a:rPr lang="en-US" dirty="0"/>
              <a:t>() function is used to write set of characters into file. </a:t>
            </a:r>
            <a:r>
              <a:rPr lang="en-US" dirty="0"/>
              <a:t>It sends formatted output to a stream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Syntax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fprintf</a:t>
            </a:r>
            <a:r>
              <a:rPr lang="en-US" dirty="0"/>
              <a:t>(FILE *stream, </a:t>
            </a:r>
            <a:r>
              <a:rPr lang="en-US" dirty="0" err="1"/>
              <a:t>const</a:t>
            </a:r>
            <a:r>
              <a:rPr lang="en-US" dirty="0"/>
              <a:t> char *format [, argument, ...]) 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1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file_fscanf.c</a:t>
            </a:r>
            <a:endParaRPr lang="en-US" dirty="0"/>
          </a:p>
          <a:p>
            <a:r>
              <a:rPr lang="en-US" dirty="0" err="1" smtClean="0"/>
              <a:t>file_fprintf.c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6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82" y="869663"/>
            <a:ext cx="10855035" cy="43513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11382" y="5375564"/>
            <a:ext cx="82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</a:t>
            </a:r>
            <a:r>
              <a:rPr lang="en-US" b="1" dirty="0" err="1" smtClean="0"/>
              <a:t>+.c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191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6194</TotalTime>
  <Words>139</Words>
  <Application>Microsoft Office PowerPoint</Application>
  <PresentationFormat>Widescreen</PresentationFormat>
  <Paragraphs>55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programs</vt:lpstr>
      <vt:lpstr>fputs()</vt:lpstr>
      <vt:lpstr>fgets()  </vt:lpstr>
      <vt:lpstr>programs</vt:lpstr>
      <vt:lpstr>PowerPoint Presentation</vt:lpstr>
      <vt:lpstr>programs</vt:lpstr>
      <vt:lpstr>PowerPoint Presentation</vt:lpstr>
      <vt:lpstr>PowerPoint Presentation</vt:lpstr>
      <vt:lpstr>PowerPoint Presentation</vt:lpstr>
      <vt:lpstr>Random Access To File </vt:lpstr>
      <vt:lpstr>fseek()</vt:lpstr>
      <vt:lpstr>PROGRAMS </vt:lpstr>
      <vt:lpstr>ftell()</vt:lpstr>
      <vt:lpstr>rewind()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Verma</dc:creator>
  <cp:lastModifiedBy>Amit Verma</cp:lastModifiedBy>
  <cp:revision>25</cp:revision>
  <dcterms:created xsi:type="dcterms:W3CDTF">2017-11-16T06:43:38Z</dcterms:created>
  <dcterms:modified xsi:type="dcterms:W3CDTF">2019-11-21T16:57:45Z</dcterms:modified>
</cp:coreProperties>
</file>