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F2E9-EFD7-444D-9B0B-10BD3F058B65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8692E-64AD-47AC-A0D8-200BB7C98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10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F2E9-EFD7-444D-9B0B-10BD3F058B65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8692E-64AD-47AC-A0D8-200BB7C98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52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F2E9-EFD7-444D-9B0B-10BD3F058B65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8692E-64AD-47AC-A0D8-200BB7C98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62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F2E9-EFD7-444D-9B0B-10BD3F058B65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8692E-64AD-47AC-A0D8-200BB7C98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41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F2E9-EFD7-444D-9B0B-10BD3F058B65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8692E-64AD-47AC-A0D8-200BB7C98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3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F2E9-EFD7-444D-9B0B-10BD3F058B65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8692E-64AD-47AC-A0D8-200BB7C98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36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F2E9-EFD7-444D-9B0B-10BD3F058B65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8692E-64AD-47AC-A0D8-200BB7C98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7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F2E9-EFD7-444D-9B0B-10BD3F058B65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8692E-64AD-47AC-A0D8-200BB7C98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2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F2E9-EFD7-444D-9B0B-10BD3F058B65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8692E-64AD-47AC-A0D8-200BB7C98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2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F2E9-EFD7-444D-9B0B-10BD3F058B65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8692E-64AD-47AC-A0D8-200BB7C98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82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F2E9-EFD7-444D-9B0B-10BD3F058B65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8692E-64AD-47AC-A0D8-200BB7C98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90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0F2E9-EFD7-444D-9B0B-10BD3F058B65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8692E-64AD-47AC-A0D8-200BB7C98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5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0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 of queue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9480" y="2906784"/>
            <a:ext cx="8631382" cy="303681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199" y="1989425"/>
            <a:ext cx="9053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Circular queue avoids the wastage of space in a regular queue implementation using arrays.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87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4052455" cy="48895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012" y="1690686"/>
            <a:ext cx="3762375" cy="4867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4387" y="1521402"/>
            <a:ext cx="36576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666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22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Circular Queue</vt:lpstr>
      <vt:lpstr>Disadvantage of queue</vt:lpstr>
      <vt:lpstr>Circular queue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Circular Queue</dc:title>
  <dc:creator>Amit Verma</dc:creator>
  <cp:lastModifiedBy>Amit Verma</cp:lastModifiedBy>
  <cp:revision>1</cp:revision>
  <dcterms:created xsi:type="dcterms:W3CDTF">2018-04-03T04:43:40Z</dcterms:created>
  <dcterms:modified xsi:type="dcterms:W3CDTF">2018-04-03T04:51:23Z</dcterms:modified>
</cp:coreProperties>
</file>