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96" r:id="rId2"/>
    <p:sldId id="297" r:id="rId3"/>
    <p:sldId id="298" r:id="rId4"/>
    <p:sldId id="299" r:id="rId5"/>
    <p:sldId id="303" r:id="rId6"/>
    <p:sldId id="304" r:id="rId7"/>
    <p:sldId id="30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61E19D-54ED-4547-AEED-53E8EDB8054B}">
          <p14:sldIdLst>
            <p14:sldId id="296"/>
            <p14:sldId id="297"/>
            <p14:sldId id="298"/>
            <p14:sldId id="299"/>
            <p14:sldId id="303"/>
            <p14:sldId id="304"/>
            <p14:sldId id="307"/>
          </p14:sldIdLst>
        </p14:section>
        <p14:section name="Untitled Section" id="{245FD21B-1BD6-42B9-B77F-58449A5405B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19ED7-D2EC-4881-A75B-C9AB0632ACD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FC504-574C-4AAB-8CFB-910FA1C2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1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17B09-7931-44FD-BFDA-94DB5F7C5E9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1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9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0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7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9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9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2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8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2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9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6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314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b="1" dirty="0" smtClean="0"/>
              <a:t>PROTECTION FROM CORROSION</a:t>
            </a:r>
            <a:endParaRPr lang="en-US" dirty="0" smtClean="0"/>
          </a:p>
          <a:p>
            <a:pPr algn="l"/>
            <a:r>
              <a:rPr lang="en-US" b="1" dirty="0" smtClean="0"/>
              <a:t>[I]  Design and Material</a:t>
            </a:r>
            <a:r>
              <a:rPr lang="en-US" dirty="0" smtClean="0"/>
              <a:t> </a:t>
            </a:r>
            <a:r>
              <a:rPr lang="en-US" b="1" dirty="0" smtClean="0"/>
              <a:t>Selection</a:t>
            </a:r>
            <a:endParaRPr lang="en-US" dirty="0" smtClean="0"/>
          </a:p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Documents and Settings\shilpi.UPESDDN\Desktop\scan book\Picture 010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435740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 smtClean="0"/>
              <a:t>When contact of dissimilar metals is unavoidable, suitable insulator should be inserted between them to reduce current flow and attack on the anode.</a:t>
            </a:r>
          </a:p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Documents and Settings\shilpi.UPESDDN\Desktop\scan book\Picture 007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040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Documents and Settings\shilpi.UPESDDN\Desktop\scan book\Picture 006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6579564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Documents and Settings\shilpi.UPESDDN\Desktop\scan book\Picture 007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1495059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b="1" dirty="0" smtClean="0"/>
              <a:t>[</a:t>
            </a:r>
            <a:r>
              <a:rPr lang="en-US" b="1" dirty="0" smtClean="0"/>
              <a:t>II] </a:t>
            </a:r>
            <a:r>
              <a:rPr lang="en-US" b="1" dirty="0" smtClean="0"/>
              <a:t>Modifying the Environment</a:t>
            </a:r>
            <a:endParaRPr lang="en-US" dirty="0" smtClean="0"/>
          </a:p>
          <a:p>
            <a:pPr marL="571500" indent="-571500" algn="l">
              <a:buAutoNum type="romanLcParenR"/>
            </a:pPr>
            <a:r>
              <a:rPr lang="en-US" b="1" dirty="0" err="1" smtClean="0"/>
              <a:t>Deaeration</a:t>
            </a:r>
            <a:endParaRPr lang="en-US" b="1" dirty="0" smtClean="0"/>
          </a:p>
          <a:p>
            <a:pPr marL="571500" indent="-571500" algn="l">
              <a:buAutoNum type="romanLcParenR"/>
            </a:pPr>
            <a:r>
              <a:rPr lang="en-US" b="1" dirty="0" smtClean="0"/>
              <a:t> Deactivation</a:t>
            </a:r>
            <a:r>
              <a:rPr lang="en-US" dirty="0" smtClean="0"/>
              <a:t> : addition of chemicals, capable of combining rapidly with O</a:t>
            </a:r>
            <a:r>
              <a:rPr lang="en-US" baseline="-25000" dirty="0" smtClean="0"/>
              <a:t>2</a:t>
            </a:r>
            <a:r>
              <a:rPr lang="en-US" dirty="0" smtClean="0"/>
              <a:t> in  aqueous solution</a:t>
            </a:r>
          </a:p>
          <a:p>
            <a:pPr marL="571500" indent="-571500" algn="l">
              <a:buAutoNum type="romanLcParenR"/>
            </a:pPr>
            <a:r>
              <a:rPr lang="en-US" b="1" dirty="0" smtClean="0"/>
              <a:t> Dehumidification: </a:t>
            </a:r>
            <a:r>
              <a:rPr lang="en-US" dirty="0" smtClean="0"/>
              <a:t>by using alumina or silica gel </a:t>
            </a:r>
            <a:endParaRPr lang="en-US" b="1" dirty="0" smtClean="0"/>
          </a:p>
          <a:p>
            <a:pPr marL="571500" indent="-571500" algn="l">
              <a:buAutoNum type="romanLcParenR"/>
            </a:pPr>
            <a:r>
              <a:rPr lang="en-US" dirty="0" smtClean="0"/>
              <a:t> </a:t>
            </a:r>
            <a:r>
              <a:rPr lang="en-US" b="1" dirty="0" smtClean="0"/>
              <a:t>Use of inhibitors</a:t>
            </a:r>
            <a:endParaRPr lang="en-US" dirty="0" smtClean="0"/>
          </a:p>
          <a:p>
            <a:pPr lvl="0" algn="l"/>
            <a:r>
              <a:rPr lang="en-US" dirty="0" smtClean="0"/>
              <a:t>a. By forming a layer in between which acts as a barrier between the material and environment.</a:t>
            </a:r>
          </a:p>
          <a:p>
            <a:pPr lvl="0" algn="l"/>
            <a:r>
              <a:rPr lang="en-US" dirty="0" smtClean="0"/>
              <a:t>b. Or by retarding the anodic or </a:t>
            </a:r>
            <a:r>
              <a:rPr lang="en-US" dirty="0" err="1" smtClean="0"/>
              <a:t>cathodic</a:t>
            </a:r>
            <a:r>
              <a:rPr lang="en-US" dirty="0" smtClean="0"/>
              <a:t> or both processes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4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571500" indent="-571500"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Metallic coatings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Electroplating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Hot dipping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Metal Cladding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Metal spraying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Cementation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base metal  articles are packed in the powdered coating metal and is heated to a temperature just below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m.p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of more fusible metal, so that an alloy layer is formed over the surface.</a:t>
            </a:r>
          </a:p>
          <a:p>
            <a:pPr marL="571500" indent="-571500"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5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2625"/>
            <a:ext cx="7772400" cy="476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19182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159</Words>
  <Application>Microsoft Office PowerPoint</Application>
  <PresentationFormat>On-screen Show (4:3)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CORROSION</dc:title>
  <dc:creator>Shefali Arora</dc:creator>
  <cp:lastModifiedBy>Sravendra Rana</cp:lastModifiedBy>
  <cp:revision>20</cp:revision>
  <dcterms:created xsi:type="dcterms:W3CDTF">2012-08-28T07:25:09Z</dcterms:created>
  <dcterms:modified xsi:type="dcterms:W3CDTF">2020-03-26T03:30:09Z</dcterms:modified>
</cp:coreProperties>
</file>