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C7551F-97A1-4388-9945-A41B04AA1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07AE-FCFD-4517-9A9F-2F679C0E14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577D0-0BCC-4002-97DC-D486D2B401A1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CF8A5-4CA6-468F-AE04-2AB95D055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www.intgovforum.org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D9E10-67CA-41CF-85BD-A9784B4706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853AC-497D-4651-B639-FA8BD88EB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0736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F0156-AD16-4231-8310-D83ADD9D04E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www.intgovforum.org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AE2DA-4EC4-4C03-BA72-306225FCA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1585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1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0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2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45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2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7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9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7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2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5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55EED1-6F55-46A1-859A-386CE9BF7DD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F3845D-AD7A-4FAD-BD25-98FCD0F0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5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E111C-354E-494A-A536-7BC330C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7507287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   Cyber terrorism</a:t>
            </a:r>
            <a:br>
              <a:rPr lang="en-US" sz="6600" dirty="0"/>
            </a:br>
            <a:endParaRPr lang="en-IN" sz="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E39D2-529A-4278-B1F6-A16C7208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56" y="1695450"/>
            <a:ext cx="7507287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2211F-1171-4762-9E58-BA91659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 TERRORISM?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7E576-61B3-4721-9C0F-5C78F4DC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90649"/>
            <a:ext cx="9905998" cy="3124201"/>
          </a:xfrm>
        </p:spPr>
        <p:txBody>
          <a:bodyPr/>
          <a:lstStyle/>
          <a:p>
            <a:r>
              <a:rPr lang="en-US" dirty="0"/>
              <a:t>the use of computer network tools to shut down critical national infrastructures.</a:t>
            </a:r>
          </a:p>
          <a:p>
            <a:r>
              <a:rPr lang="en-US" dirty="0">
                <a:effectLst/>
              </a:rPr>
              <a:t> large-scale disruption of computer networks.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BD09E-9B27-42BF-9B64-3EA31CC7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3886706"/>
            <a:ext cx="4200525" cy="236169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34F5A-993E-4AC9-82AB-71B2BC42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24" y="6369050"/>
            <a:ext cx="7543800" cy="365125"/>
          </a:xfrm>
        </p:spPr>
        <p:txBody>
          <a:bodyPr/>
          <a:lstStyle/>
          <a:p>
            <a:r>
              <a:rPr lang="en-IN"/>
              <a:t>www.intgovforum.org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997486-8715-4C75-B8CB-9FEB7DC2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9443-D0EC-4371-B101-A83A80E8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FEAtures</a:t>
            </a:r>
            <a:r>
              <a:rPr lang="en-US" dirty="0"/>
              <a:t> of cyber terrorism: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FC00-FA4E-475D-83E4-9E79DD16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identifying attackers</a:t>
            </a:r>
          </a:p>
          <a:p>
            <a:r>
              <a:rPr lang="en-US" dirty="0"/>
              <a:t>Lack of boundaries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Low cost of tools</a:t>
            </a:r>
          </a:p>
          <a:p>
            <a:r>
              <a:rPr lang="en-US" dirty="0"/>
              <a:t>Automated methods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88752-535E-4EAA-BF19-9667E789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2514600"/>
            <a:ext cx="4448175" cy="29634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9C0D-C843-4F3B-B976-F5B19513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www.giac.org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5A88-9C31-42B6-957E-25888DC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05877-FD0D-4E9F-B7A7-60361D30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most common attack methods: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9420B3-6B01-485F-820B-9B2A2A50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spoofing</a:t>
            </a:r>
          </a:p>
          <a:p>
            <a:r>
              <a:rPr lang="en-US" dirty="0"/>
              <a:t>Password cracking</a:t>
            </a:r>
          </a:p>
          <a:p>
            <a:r>
              <a:rPr lang="en-US" dirty="0"/>
              <a:t>DENIAL-OF-SERVICE ATTACKS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9E6C7-8DBD-4B28-801E-477EF720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2133600"/>
            <a:ext cx="4057650" cy="30432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D0839-E009-4034-96AA-1CCB9CB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705475"/>
            <a:ext cx="7543800" cy="542925"/>
          </a:xfrm>
        </p:spPr>
        <p:txBody>
          <a:bodyPr/>
          <a:lstStyle/>
          <a:p>
            <a:r>
              <a:rPr lang="en-IN" dirty="0"/>
              <a:t>www.nti.org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2F2BB-A6A5-4D68-B5A4-6EA0BEBE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0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F47-B2C7-47E3-9A4D-EA1D97A6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DBAB-72ED-40CE-9CB8-FC6BB903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WE CAN DO </a:t>
            </a:r>
            <a:r>
              <a:rPr lang="en-US"/>
              <a:t>AS CITIZENS </a:t>
            </a:r>
            <a:r>
              <a:rPr lang="en-US" dirty="0"/>
              <a:t>IS TO PROTECT OURSELVES BY PROTECTING OUR INFORMATION , WHO WE GIVE IT TO AND HOW MUCH WE GIVE IT OUT.</a:t>
            </a:r>
          </a:p>
          <a:p>
            <a:r>
              <a:rPr lang="en-US" dirty="0"/>
              <a:t>OUR GOVERNMENT IS TRYING TO DO ITS PART,SO LET US SUPPORT THEM AND THEIR EFFORTS AND STOP THIS CYBER BATTLE.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01B6-4F9C-4E98-B283-70DE0C76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www.mmc.com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AFE2-DB77-499E-964F-3A6E81FF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845D-AD7A-4FAD-BD25-98FCD0F084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1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6D8D-7F0E-4C6F-BC3F-702E547B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04812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 </a:t>
            </a:r>
            <a:r>
              <a:rPr lang="en-US" sz="3600" dirty="0"/>
              <a:t>Presented </a:t>
            </a:r>
            <a:r>
              <a:rPr lang="en-US" sz="3600" dirty="0" err="1"/>
              <a:t>by:KRITI</a:t>
            </a:r>
            <a:r>
              <a:rPr lang="en-US" sz="3600" dirty="0"/>
              <a:t> NIRANJAN,</a:t>
            </a:r>
            <a:br>
              <a:rPr lang="en-US" sz="3600" dirty="0"/>
            </a:br>
            <a:r>
              <a:rPr lang="en-US" sz="3600" dirty="0"/>
              <a:t>MANSI SHARMA,KANUPRIYA CHAUHAN</a:t>
            </a:r>
            <a:br>
              <a:rPr lang="en-IN" sz="8000" dirty="0"/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52945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79</TotalTime>
  <Words>152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   Cyber terrorism </vt:lpstr>
      <vt:lpstr>WHAT IS CYBER TERRORISM? </vt:lpstr>
      <vt:lpstr>FEAtures of cyber terrorism:</vt:lpstr>
      <vt:lpstr>Three most common attack methods:</vt:lpstr>
      <vt:lpstr>CONCLUSION</vt:lpstr>
      <vt:lpstr> Presented by:KRITI NIRANJAN, MANSI SHARMA,KANUPRIYA CHAUHAN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terrorism</dc:title>
  <dc:creator>sharmamansi664@outlook.com</dc:creator>
  <cp:lastModifiedBy>sharmamansi664@outlook.com</cp:lastModifiedBy>
  <cp:revision>11</cp:revision>
  <dcterms:created xsi:type="dcterms:W3CDTF">2019-11-18T13:09:17Z</dcterms:created>
  <dcterms:modified xsi:type="dcterms:W3CDTF">2019-11-19T04:51:43Z</dcterms:modified>
</cp:coreProperties>
</file>