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56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E270-4BA5-4629-A283-1A37742ED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950" y="1379814"/>
            <a:ext cx="8791575" cy="2387600"/>
          </a:xfrm>
        </p:spPr>
        <p:txBody>
          <a:bodyPr/>
          <a:lstStyle/>
          <a:p>
            <a:r>
              <a:rPr lang="en-IN" sz="6600" dirty="0">
                <a:solidFill>
                  <a:srgbClr val="92D050"/>
                </a:solidFill>
              </a:rPr>
              <a:t>IBM’s Watson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17F52-027B-4933-9D75-DE308848F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6121" y="4241709"/>
            <a:ext cx="8791575" cy="1351625"/>
          </a:xfrm>
        </p:spPr>
        <p:txBody>
          <a:bodyPr>
            <a:noAutofit/>
          </a:bodyPr>
          <a:lstStyle/>
          <a:p>
            <a:r>
              <a:rPr lang="en-IN" dirty="0"/>
              <a:t>Rohan Nyati</a:t>
            </a:r>
          </a:p>
          <a:p>
            <a:r>
              <a:rPr lang="en-IN" dirty="0"/>
              <a:t>R177219148</a:t>
            </a:r>
          </a:p>
          <a:p>
            <a:r>
              <a:rPr lang="en-IN" dirty="0"/>
              <a:t>500075940</a:t>
            </a:r>
          </a:p>
          <a:p>
            <a:r>
              <a:rPr lang="en-IN" dirty="0"/>
              <a:t>Batch-5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AB98B-1932-4F09-9D29-E7E9AE7E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072" y="1425620"/>
            <a:ext cx="3822192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4FBB6-0556-4D8B-B224-E1B9829E93AC}"/>
              </a:ext>
            </a:extLst>
          </p:cNvPr>
          <p:cNvSpPr txBox="1"/>
          <p:nvPr/>
        </p:nvSpPr>
        <p:spPr>
          <a:xfrm>
            <a:off x="2235914" y="1047564"/>
            <a:ext cx="8522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92D050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BBBC8-6624-4CEA-8AE0-767149F04346}"/>
              </a:ext>
            </a:extLst>
          </p:cNvPr>
          <p:cNvSpPr txBox="1"/>
          <p:nvPr/>
        </p:nvSpPr>
        <p:spPr>
          <a:xfrm>
            <a:off x="2235914" y="2312178"/>
            <a:ext cx="7920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• Kelly III, J. E., &amp; Hamm, S. (2013). </a:t>
            </a:r>
            <a:r>
              <a:rPr lang="en-US" sz="2000" i="1" dirty="0"/>
              <a:t>Smart machines: IBM's Watson and the era of cognitive computing</a:t>
            </a:r>
            <a:r>
              <a:rPr lang="en-US" sz="2000" dirty="0"/>
              <a:t>. Columbia University Press.</a:t>
            </a:r>
          </a:p>
          <a:p>
            <a:endParaRPr lang="en-US" sz="2000" dirty="0"/>
          </a:p>
          <a:p>
            <a:r>
              <a:rPr lang="en-US" sz="2000" dirty="0"/>
              <a:t>• </a:t>
            </a:r>
            <a:r>
              <a:rPr lang="en-US" sz="2000" dirty="0" err="1"/>
              <a:t>Ferrucci</a:t>
            </a:r>
            <a:r>
              <a:rPr lang="en-US" sz="2000" dirty="0"/>
              <a:t>, D. A. (2012). Introduction to “this is </a:t>
            </a:r>
            <a:r>
              <a:rPr lang="en-US" sz="2000" dirty="0" err="1"/>
              <a:t>watson</a:t>
            </a:r>
            <a:r>
              <a:rPr lang="en-US" sz="2000" dirty="0"/>
              <a:t>”. </a:t>
            </a:r>
            <a:r>
              <a:rPr lang="en-US" sz="2000" i="1" dirty="0"/>
              <a:t>IBM Journal of Research and Development</a:t>
            </a:r>
            <a:r>
              <a:rPr lang="en-US" sz="2000" dirty="0"/>
              <a:t>, </a:t>
            </a:r>
            <a:r>
              <a:rPr lang="en-US" sz="2000" i="1" dirty="0"/>
              <a:t>56</a:t>
            </a:r>
            <a:r>
              <a:rPr lang="en-US" sz="2000" dirty="0"/>
              <a:t>(3.4), 1-1.</a:t>
            </a:r>
          </a:p>
          <a:p>
            <a:endParaRPr lang="en-US" sz="2000" dirty="0"/>
          </a:p>
          <a:p>
            <a:r>
              <a:rPr lang="en-US" sz="2000" dirty="0"/>
              <a:t>• </a:t>
            </a:r>
            <a:r>
              <a:rPr lang="en-US" sz="2000" dirty="0" err="1"/>
              <a:t>Lally</a:t>
            </a:r>
            <a:r>
              <a:rPr lang="en-US" sz="2000" dirty="0"/>
              <a:t>, A., Prager, J. M., McCord, M. C., </a:t>
            </a:r>
            <a:r>
              <a:rPr lang="en-US" sz="2000" dirty="0" err="1"/>
              <a:t>Boguraev</a:t>
            </a:r>
            <a:r>
              <a:rPr lang="en-US" sz="2000" dirty="0"/>
              <a:t>, B. K., Patwardhan, S., Fan, J., ... &amp; Chu-Carroll, J. (2012). Question analysis: How Watson reads a clue. </a:t>
            </a:r>
            <a:r>
              <a:rPr lang="en-US" sz="2000" i="1" dirty="0"/>
              <a:t>IBM Journal of Research and Development</a:t>
            </a:r>
            <a:r>
              <a:rPr lang="en-US" sz="2000" dirty="0"/>
              <a:t>, </a:t>
            </a:r>
            <a:r>
              <a:rPr lang="en-US" sz="2000" i="1" dirty="0"/>
              <a:t>56</a:t>
            </a:r>
            <a:r>
              <a:rPr lang="en-US" sz="2000" dirty="0"/>
              <a:t>(3.4), 2-1.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41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DAA7-241F-47CA-81EC-FA8F5B23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8216" y="66290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rgbClr val="92D05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82A5-A1FD-4AFF-BE8A-88C3FEEA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 Computer developed by IBM Research</a:t>
            </a:r>
          </a:p>
          <a:p>
            <a:r>
              <a:rPr lang="en-US" dirty="0"/>
              <a:t>Named for IMB’s founder: Thomas J. Watson </a:t>
            </a:r>
          </a:p>
          <a:p>
            <a:r>
              <a:rPr lang="en-US" dirty="0"/>
              <a:t>Initially created for Jeopardy! Game Show </a:t>
            </a:r>
          </a:p>
          <a:p>
            <a:r>
              <a:rPr lang="en-US" dirty="0"/>
              <a:t>Dr. David </a:t>
            </a:r>
            <a:r>
              <a:rPr lang="en-US" dirty="0" err="1"/>
              <a:t>Ferrucci</a:t>
            </a:r>
            <a:r>
              <a:rPr lang="en-US" dirty="0"/>
              <a:t> leads the Watson project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D8AC0-DFFB-4EA8-8920-BC623F8C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546" y="71021"/>
            <a:ext cx="4900473" cy="66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0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3428-0B80-41C3-A3C9-66A4298E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08" y="707295"/>
            <a:ext cx="9905998" cy="899564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92D050"/>
                </a:solidFill>
              </a:rPr>
              <a:t>DATA COLLECTION TECHNIQUES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AB851-0F5C-48E8-9271-EA720AAF09DC}"/>
              </a:ext>
            </a:extLst>
          </p:cNvPr>
          <p:cNvSpPr txBox="1"/>
          <p:nvPr/>
        </p:nvSpPr>
        <p:spPr>
          <a:xfrm>
            <a:off x="1057708" y="2601157"/>
            <a:ext cx="99059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Question-answering </a:t>
            </a:r>
          </a:p>
          <a:p>
            <a:r>
              <a:rPr lang="en-US" sz="2800" dirty="0"/>
              <a:t>• Deep understanding of natural language. </a:t>
            </a:r>
          </a:p>
          <a:p>
            <a:r>
              <a:rPr lang="en-US" sz="2800" dirty="0"/>
              <a:t>    – Process and answer complex questions </a:t>
            </a:r>
          </a:p>
          <a:p>
            <a:r>
              <a:rPr lang="en-US" sz="2800" dirty="0"/>
              <a:t>       that have puns, irony, and/or riddles</a:t>
            </a:r>
          </a:p>
          <a:p>
            <a:r>
              <a:rPr lang="en-US" sz="2800" dirty="0"/>
              <a:t>• Runs on cluster of Power of 750 computers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D5042-34CA-4AB6-BA4D-F5A3D637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365" y="1901893"/>
            <a:ext cx="3856103" cy="352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4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B18B-5DC3-4DB6-B03E-FA4751E8A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1763" y="501589"/>
            <a:ext cx="8546236" cy="204630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92D050"/>
                </a:solidFill>
              </a:rPr>
              <a:t>Purpose of Watson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BC587-FEF4-4B94-810B-0F5F12E02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763" y="2139518"/>
            <a:ext cx="9463596" cy="421689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Idea formed during IBM top executives brainstorming publicity stunts 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Deep Blue– chess supercomputer defeated Garry Kasparov 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IBM’s previous most advanced machine was slow and inaccurate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IBM believes that Watson can predict the future within the next 10 years. </a:t>
            </a: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7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3E1C-6D3C-4B82-A5FA-0115B472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690F8-AE78-4028-A291-A5578D62F1DF}"/>
              </a:ext>
            </a:extLst>
          </p:cNvPr>
          <p:cNvSpPr txBox="1"/>
          <p:nvPr/>
        </p:nvSpPr>
        <p:spPr>
          <a:xfrm>
            <a:off x="2032986" y="1807499"/>
            <a:ext cx="835388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Watson is getting ready to deal with cyber criminals as it is being fed with large reports and data all aiming at identifying threats and outliers.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There is also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WatsonPaths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shows how Watson arrived at a particular conclusion in an assessment.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Overall goal: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“to create a new generation of technology</a:t>
            </a:r>
          </a:p>
          <a:p>
            <a:pPr algn="just"/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can find answers from data more effectively than</a:t>
            </a:r>
          </a:p>
          <a:p>
            <a:pPr algn="just"/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current search engines”</a:t>
            </a:r>
            <a:endParaRPr lang="en-IN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90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322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Circuit</vt:lpstr>
      <vt:lpstr>IBM’s Watson </vt:lpstr>
      <vt:lpstr>PowerPoint Presentation</vt:lpstr>
      <vt:lpstr>Introduction</vt:lpstr>
      <vt:lpstr>DATA COLLECTION TECHNIQUES</vt:lpstr>
      <vt:lpstr>Purpose of Watson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</dc:creator>
  <cp:lastModifiedBy>Rohan</cp:lastModifiedBy>
  <cp:revision>18</cp:revision>
  <dcterms:created xsi:type="dcterms:W3CDTF">2020-03-31T13:47:02Z</dcterms:created>
  <dcterms:modified xsi:type="dcterms:W3CDTF">2020-04-01T22:09:27Z</dcterms:modified>
</cp:coreProperties>
</file>