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43A5-1AD6-4B09-AC55-950ECFBF3E4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3DA7-87F0-46E5-B841-B63E6DE4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D85-4D80-4E82-AD64-B6B8AD53B6D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  <a:endParaRPr lang="en-US" altLang="en-US" sz="3200" b="1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Dealing with vertices</a:t>
            </a:r>
          </a:p>
        </p:txBody>
      </p:sp>
      <p:pic>
        <p:nvPicPr>
          <p:cNvPr id="78853" name="Picture 5" descr="E:\454 computer graphics\chapter 5\chapter5 Figures\fi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4" y="4191001"/>
            <a:ext cx="6416675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57400" y="1600200"/>
            <a:ext cx="8305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When the endpoint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coordinates of the two edges are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value of the upper endpoint for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current edge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decreased by one</a:t>
            </a:r>
            <a:r>
              <a:rPr lang="en-US" altLang="en-US"/>
              <a:t> (a)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When the endpoint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values are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decreasing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value of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decreased by one</a:t>
            </a:r>
            <a:r>
              <a:rPr lang="en-US" altLang="en-US"/>
              <a:t> (b)</a:t>
            </a:r>
          </a:p>
        </p:txBody>
      </p:sp>
    </p:spTree>
    <p:extLst>
      <p:ext uri="{BB962C8B-B14F-4D97-AF65-F5344CB8AC3E}">
        <p14:creationId xmlns:p14="http://schemas.microsoft.com/office/powerpoint/2010/main" val="195208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0610-8D18-472D-B2F8-9667D4276C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866900" y="228601"/>
            <a:ext cx="8458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5235" name="Picture 3" descr="E:\454 computer graphics\chapter 5\slide figures\exa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371600"/>
            <a:ext cx="6215063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DD3-27F1-4269-B0AA-02F1CD33F71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866900" y="228601"/>
            <a:ext cx="8458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6259" name="Picture 3" descr="E:\454 computer graphics\chapter 5\slide figures\exa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914400"/>
            <a:ext cx="62896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5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5CC7-0148-47E1-A698-5851D0FA6DB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866900" y="228601"/>
            <a:ext cx="8458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7283" name="Picture 3" descr="E:\454 computer graphics\chapter 5\slide figures\exa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914401"/>
            <a:ext cx="5953125" cy="56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8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9EB4-7836-4B50-B00F-84CC02127BB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866900" y="228601"/>
            <a:ext cx="8458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8307" name="Picture 3" descr="E:\454 computer graphics\chapter 5\slide figures\exa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6" y="1371600"/>
            <a:ext cx="4441825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8" name="Picture 4" descr="E:\454 computer graphics\chapter 5\faraf scan example\fi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1292225"/>
            <a:ext cx="4506912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DBD3-7810-49FA-A507-1E2ED50963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  <a:endParaRPr lang="en-US" altLang="en-US" sz="3200" b="1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Determining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Edge Intersections</a:t>
            </a: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m = (y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k+1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E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–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y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) / (x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k+1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E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–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x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en-US" sz="2800" b="1">
                <a:latin typeface="Arial" panose="020B0604020202020204" pitchFamily="34" charset="0"/>
              </a:rPr>
              <a:t>y</a:t>
            </a:r>
            <a:r>
              <a:rPr lang="en-US" altLang="en-US" sz="2800" b="1" baseline="-30000">
                <a:latin typeface="Arial" panose="020B0604020202020204" pitchFamily="34" charset="0"/>
              </a:rPr>
              <a:t>k+1</a:t>
            </a:r>
            <a:r>
              <a:rPr lang="en-US" altLang="en-US" sz="2800" b="1">
                <a:latin typeface="Arial" panose="020B0604020202020204" pitchFamily="34" charset="0"/>
              </a:rPr>
              <a:t> </a:t>
            </a:r>
            <a:r>
              <a:rPr lang="en-US" altLang="en-US" sz="2800" b="1">
                <a:latin typeface="Tahoma" panose="020B0604030504040204" pitchFamily="34" charset="0"/>
              </a:rPr>
              <a:t>–</a:t>
            </a:r>
            <a:r>
              <a:rPr lang="en-US" altLang="en-US" sz="2800" b="1">
                <a:latin typeface="Arial" panose="020B0604020202020204" pitchFamily="34" charset="0"/>
              </a:rPr>
              <a:t> y</a:t>
            </a:r>
            <a:r>
              <a:rPr lang="en-US" altLang="en-US" sz="2800" b="1" baseline="-30000">
                <a:latin typeface="Arial" panose="020B0604020202020204" pitchFamily="34" charset="0"/>
              </a:rPr>
              <a:t>k</a:t>
            </a:r>
            <a:r>
              <a:rPr lang="en-US" altLang="en-US" sz="2800" b="1">
                <a:latin typeface="Arial" panose="020B0604020202020204" pitchFamily="34" charset="0"/>
              </a:rPr>
              <a:t> = 1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k+1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= x</a:t>
            </a:r>
            <a:r>
              <a:rPr lang="en-IE" altLang="en-US" sz="2800" b="1" baseline="-30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IE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+ 1/m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9875" name="Picture 3" descr="E:\454 computer graphics\chapter 5\chapter5 Figures\fig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3810001"/>
            <a:ext cx="5553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77E0-652A-420D-9B3C-71FEB3B6D6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  <a:endParaRPr lang="en-US" altLang="en-US" sz="3200" b="1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Each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entry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in the table for a particular scan line contains the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maximum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value for that edge, the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x-intercept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value (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at the lower vertex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) for the edge, and the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inverse slope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of the edge. </a:t>
            </a:r>
          </a:p>
        </p:txBody>
      </p:sp>
      <p:pic>
        <p:nvPicPr>
          <p:cNvPr id="80901" name="Picture 5" descr="E:\454 computer graphics\chapter 5\chapter5 Figures\sorted ed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514600"/>
            <a:ext cx="3154363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2" name="Picture 6" descr="E:\454 computer graphics\chapter 5\chapter5 Figures\sorted edg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4643438" cy="37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29F-4D07-4C11-90ED-D314ADAAEED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1866900" y="228601"/>
            <a:ext cx="8801100" cy="154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Polygon = {A, B, C, D, E, F, G}</a:t>
            </a:r>
          </a:p>
          <a:p>
            <a:pPr algn="ctr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Polygon = {(2, 7), (4, 12), (8,15), (16, 9), (11, 5), (8, 7), (5, 5)}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3" name="Picture 1027" descr="E:\454 computer graphics\chapter 5\faraf scan example\polygon_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057400"/>
            <a:ext cx="4543425" cy="42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1029" descr="E:\454 computer graphics\chapter 5\slide figures\exa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3905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8D60-293C-4928-BD50-C27A493CA9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90115" name="Picture 3" descr="E:\454 computer graphics\chapter 5\slide figures\ex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8125"/>
            <a:ext cx="7391400" cy="43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48BF-9DE6-42FD-A82C-F8810BFDFE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3187" name="Picture 3" descr="E:\454 computer graphics\chapter 5\slide figures\exa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95401"/>
            <a:ext cx="89154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905000" y="4495800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Vertex 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should be split into two vertices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A'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2, 7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m =( 5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7)/( 5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2) =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2/3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x'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= 7/2 = 3.5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vertex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split to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2, 7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5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F7B-2478-49CE-B059-C187F3D4D9D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4211" name="Picture 3" descr="E:\454 computer graphics\chapter 5\slide figures\exa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95401"/>
            <a:ext cx="89154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905000" y="4495800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Vertex B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should be split into two vertices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4, 12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m =( 7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12)/( 2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4) =   5/2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x'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7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= 18/5 = 3.6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vertex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split to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4, 12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8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0216-AE4B-4DAB-B6B5-DF0C49E018F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866900" y="228600"/>
            <a:ext cx="84582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1140" name="Picture 4" descr="E:\454 computer graphics\chapter 5\slide figures\exa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95401"/>
            <a:ext cx="89154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905000" y="4495800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Vertex 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should be split into two vertices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16, 9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m =( 5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9)/( 11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16) =   4/5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x'</a:t>
            </a:r>
            <a:r>
              <a:rPr lang="en-US" altLang="en-US" b="1" baseline="-300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en-US" b="1">
                <a:cs typeface="Arial" panose="020B0604020202020204" pitchFamily="34" charset="0"/>
              </a:rPr>
              <a:t>–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 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= 59/4 = 14.75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15</a:t>
            </a:r>
            <a:endParaRPr lang="en-US" altLang="en-US"/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vertex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split to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16, 9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93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643C-4D1C-4AB8-85B9-0FEB533A727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866900" y="228601"/>
            <a:ext cx="8458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The Scan-Line Polygon Fill Algorithm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64" name="Picture 4" descr="E:\454 computer graphics\chapter 5\slide figures\exa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600200"/>
            <a:ext cx="718820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5" name="Picture 5" descr="E:\454 computer graphics\chapter 5\slide figures\exa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1"/>
            <a:ext cx="7162800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Niharika Singh</cp:lastModifiedBy>
  <cp:revision>2</cp:revision>
  <dcterms:created xsi:type="dcterms:W3CDTF">2021-11-29T11:13:34Z</dcterms:created>
  <dcterms:modified xsi:type="dcterms:W3CDTF">2021-11-30T06:14:29Z</dcterms:modified>
</cp:coreProperties>
</file>