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CFC-5B44-4018-B50A-43BA9B9B767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1EA4-C179-4BEB-9ABE-A110EFF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3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CFC-5B44-4018-B50A-43BA9B9B767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1EA4-C179-4BEB-9ABE-A110EFF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CFC-5B44-4018-B50A-43BA9B9B767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1EA4-C179-4BEB-9ABE-A110EFF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6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CFC-5B44-4018-B50A-43BA9B9B767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1EA4-C179-4BEB-9ABE-A110EFF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CFC-5B44-4018-B50A-43BA9B9B767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1EA4-C179-4BEB-9ABE-A110EFF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8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CFC-5B44-4018-B50A-43BA9B9B767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1EA4-C179-4BEB-9ABE-A110EFF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CFC-5B44-4018-B50A-43BA9B9B767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1EA4-C179-4BEB-9ABE-A110EFF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CFC-5B44-4018-B50A-43BA9B9B767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1EA4-C179-4BEB-9ABE-A110EFF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5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CFC-5B44-4018-B50A-43BA9B9B767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1EA4-C179-4BEB-9ABE-A110EFF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5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CFC-5B44-4018-B50A-43BA9B9B767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1EA4-C179-4BEB-9ABE-A110EFF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7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9CFC-5B44-4018-B50A-43BA9B9B767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1EA4-C179-4BEB-9ABE-A110EFF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1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9CFC-5B44-4018-B50A-43BA9B9B767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1EA4-C179-4BEB-9ABE-A110EFF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0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Component &amp; Deployment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1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image.slidesharecdn.com/uml-140918031132-phpapp01/95/component-and-deployment-diagram-brief-overview-12-638.jpg?cb=14116891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" y="0"/>
            <a:ext cx="9118070" cy="684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93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29600" cy="856129"/>
          </a:xfrm>
        </p:spPr>
        <p:txBody>
          <a:bodyPr/>
          <a:lstStyle/>
          <a:p>
            <a:r>
              <a:rPr lang="en-US" dirty="0" smtClean="0"/>
              <a:t>Physical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257800"/>
          </a:xfrm>
        </p:spPr>
        <p:txBody>
          <a:bodyPr/>
          <a:lstStyle/>
          <a:p>
            <a:pPr algn="just"/>
            <a:r>
              <a:rPr lang="en-US" dirty="0" smtClean="0"/>
              <a:t>a system model is intended to show the logical and design aspects of the system independent of its final packaging in an implementation medium</a:t>
            </a:r>
          </a:p>
          <a:p>
            <a:r>
              <a:rPr lang="en-US" dirty="0"/>
              <a:t>The </a:t>
            </a:r>
            <a:r>
              <a:rPr lang="en-US" dirty="0" smtClean="0"/>
              <a:t>implementation aspects </a:t>
            </a:r>
            <a:r>
              <a:rPr lang="en-US" dirty="0"/>
              <a:t>are </a:t>
            </a:r>
            <a:r>
              <a:rPr lang="en-US" dirty="0" smtClean="0"/>
              <a:t>also important for </a:t>
            </a:r>
            <a:r>
              <a:rPr lang="en-US" dirty="0"/>
              <a:t>both reusability and </a:t>
            </a:r>
            <a:r>
              <a:rPr lang="en-US" dirty="0" smtClean="0"/>
              <a:t>performance purposes</a:t>
            </a:r>
          </a:p>
          <a:p>
            <a:r>
              <a:rPr lang="en-US" dirty="0" smtClean="0"/>
              <a:t>UML includes two kinds of views for representing implementation units</a:t>
            </a:r>
          </a:p>
          <a:p>
            <a:pPr lvl="1"/>
            <a:r>
              <a:rPr lang="en-US" dirty="0" smtClean="0"/>
              <a:t>the implementation view</a:t>
            </a:r>
          </a:p>
          <a:p>
            <a:pPr lvl="1"/>
            <a:r>
              <a:rPr lang="en-US" dirty="0" smtClean="0"/>
              <a:t>the deployment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mplementation </a:t>
            </a:r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10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shows the physical packaging of the reusable pieces </a:t>
            </a:r>
            <a:r>
              <a:rPr lang="en-US" dirty="0" smtClean="0"/>
              <a:t>of the </a:t>
            </a:r>
            <a:r>
              <a:rPr lang="en-US" dirty="0"/>
              <a:t>system into substitutable units, called </a:t>
            </a:r>
            <a:r>
              <a:rPr lang="en-US" b="1" dirty="0" smtClean="0"/>
              <a:t>components</a:t>
            </a:r>
          </a:p>
          <a:p>
            <a:pPr algn="just"/>
            <a:r>
              <a:rPr lang="en-US" dirty="0"/>
              <a:t>A component is a physical unit of implementation with well-defined </a:t>
            </a:r>
            <a:r>
              <a:rPr lang="en-US" dirty="0" smtClean="0"/>
              <a:t>interfaces that </a:t>
            </a:r>
            <a:r>
              <a:rPr lang="en-US" dirty="0"/>
              <a:t>is intended to be used as a replaceable part of a </a:t>
            </a:r>
            <a:r>
              <a:rPr lang="en-US" dirty="0" smtClean="0"/>
              <a:t>system</a:t>
            </a:r>
          </a:p>
          <a:p>
            <a:pPr algn="just"/>
            <a:r>
              <a:rPr lang="en-US" dirty="0"/>
              <a:t>Each </a:t>
            </a:r>
            <a:r>
              <a:rPr lang="en-US" dirty="0" smtClean="0"/>
              <a:t>component embodies </a:t>
            </a:r>
            <a:r>
              <a:rPr lang="en-US" dirty="0"/>
              <a:t>the implementation of certain classes from the system </a:t>
            </a:r>
            <a:r>
              <a:rPr lang="en-US" dirty="0" smtClean="0"/>
              <a:t>design</a:t>
            </a:r>
          </a:p>
          <a:p>
            <a:pPr algn="just"/>
            <a:r>
              <a:rPr lang="en-US" dirty="0"/>
              <a:t>a component in a system can </a:t>
            </a:r>
            <a:r>
              <a:rPr lang="en-US" dirty="0" smtClean="0"/>
              <a:t>be replaced </a:t>
            </a:r>
            <a:r>
              <a:rPr lang="en-US" dirty="0"/>
              <a:t>by another component that supports the proper </a:t>
            </a:r>
            <a:r>
              <a:rPr lang="en-US" dirty="0" smtClean="0"/>
              <a:t>interfaces</a:t>
            </a:r>
          </a:p>
          <a:p>
            <a:pPr algn="just"/>
            <a:r>
              <a:rPr lang="en-US" dirty="0"/>
              <a:t>The component view shows the network of dependencies among components</a:t>
            </a:r>
            <a:endParaRPr lang="en-US" b="1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569476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8153400" cy="370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7682" y="1828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Component with interfaces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6303969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Component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algn="just"/>
            <a:r>
              <a:rPr lang="en-US" dirty="0"/>
              <a:t>shows the physical arrangement of run-time </a:t>
            </a:r>
            <a:r>
              <a:rPr lang="en-US" dirty="0" smtClean="0"/>
              <a:t>computational resources</a:t>
            </a:r>
            <a:r>
              <a:rPr lang="en-US" dirty="0"/>
              <a:t>, such as computers and their </a:t>
            </a:r>
            <a:r>
              <a:rPr lang="en-US" dirty="0" smtClean="0"/>
              <a:t>interconnections called </a:t>
            </a:r>
            <a:r>
              <a:rPr lang="en-US" b="1" dirty="0" smtClean="0"/>
              <a:t>nodes</a:t>
            </a:r>
          </a:p>
          <a:p>
            <a:pPr algn="just"/>
            <a:r>
              <a:rPr lang="en-US" dirty="0"/>
              <a:t>A node is a run-time physical object that represents a computational </a:t>
            </a:r>
            <a:r>
              <a:rPr lang="en-US" dirty="0" smtClean="0"/>
              <a:t>resource, generally </a:t>
            </a:r>
            <a:r>
              <a:rPr lang="en-US" dirty="0"/>
              <a:t>having at least a memory and often processing </a:t>
            </a:r>
            <a:r>
              <a:rPr lang="en-US" dirty="0" smtClean="0"/>
              <a:t>capability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933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801542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5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docs.embarcadero.com/products/rad_studio/delphiAndcpp2009/HelpUpdate2/EN/html/devcommon/DeploymentDiagra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185"/>
            <a:ext cx="9067800" cy="582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0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www.designervista.com/blogs/march-18-2013/Deploy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5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vinci.org/rlv/d/uml/dia/deployment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319"/>
            <a:ext cx="7162800" cy="657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67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191</Words>
  <Application>Microsoft Office PowerPoint</Application>
  <PresentationFormat>On-screen Show (4:3)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Component &amp; Deployment Diagram</vt:lpstr>
      <vt:lpstr>Physical views</vt:lpstr>
      <vt:lpstr>Implementation View</vt:lpstr>
      <vt:lpstr>PowerPoint Presentation</vt:lpstr>
      <vt:lpstr>Deployment 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Diagram</dc:title>
  <dc:creator>Pratyush Kumar Deka</dc:creator>
  <cp:lastModifiedBy>Deepak Kumar Sharma</cp:lastModifiedBy>
  <cp:revision>16</cp:revision>
  <dcterms:created xsi:type="dcterms:W3CDTF">2015-11-24T01:43:48Z</dcterms:created>
  <dcterms:modified xsi:type="dcterms:W3CDTF">2021-11-09T05:32:26Z</dcterms:modified>
</cp:coreProperties>
</file>