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67" r:id="rId4"/>
    <p:sldId id="259" r:id="rId5"/>
    <p:sldId id="262" r:id="rId6"/>
    <p:sldId id="266" r:id="rId7"/>
    <p:sldId id="264" r:id="rId8"/>
    <p:sldId id="274" r:id="rId9"/>
    <p:sldId id="275" r:id="rId10"/>
    <p:sldId id="276" r:id="rId11"/>
    <p:sldId id="277" r:id="rId12"/>
    <p:sldId id="26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7F7"/>
    <a:srgbClr val="A7A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62304" autoAdjust="0"/>
  </p:normalViewPr>
  <p:slideViewPr>
    <p:cSldViewPr>
      <p:cViewPr varScale="1">
        <p:scale>
          <a:sx n="43" d="100"/>
          <a:sy n="43" d="100"/>
        </p:scale>
        <p:origin x="2012" y="3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8CC4695-01C9-456C-83A3-283B5FD871C7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F7B541A-7AA5-4028-99F4-6E9982E82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7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E21669-E8D1-4037-A7B9-E602971F124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" baseline="0" dirty="0" smtClean="0"/>
              <a:t>Business requirement: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What kind of information drives?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Who is going to generate information?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From where information comes and goes?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00" baseline="0" dirty="0" smtClean="0"/>
              <a:t>How?</a:t>
            </a:r>
            <a:endParaRPr lang="en-US" sz="1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B541A-7AA5-4028-99F4-6E9982E82E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B541A-7AA5-4028-99F4-6E9982E82E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5422A-9936-4400-ABA7-1FC188F3B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4BAAD-155B-4458-8949-96BDCD5D8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90600"/>
            <a:ext cx="207645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90600"/>
            <a:ext cx="607695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F9A93-023F-4BF5-A0F7-9C74D043D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5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12700"/>
            <a:ext cx="1066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D52F0-3B87-4438-AD93-D2B86860D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BACC-0065-425E-96E0-5E74E0ABB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4377-CB13-4470-8428-16CE6D2FE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7E4CB-6C1D-4F08-9F41-2BF659EA7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0749D-3F92-4DF3-A7F2-C2B9C7BE8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AD7A-A7FA-46FE-9465-4D0A6B7E1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0E9AC-C2FD-4D6F-BD84-884180632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EDBE0-3553-4637-AE8F-AC6DD7072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90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2B9AAF-C00A-4D4C-85A4-519C13592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571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</a:rPr>
              <a:t>©  </a:t>
            </a:r>
            <a:r>
              <a:rPr lang="en-US" sz="1400" dirty="0" smtClean="0">
                <a:solidFill>
                  <a:schemeClr val="bg1"/>
                </a:solidFill>
              </a:rPr>
              <a:t>PKD, </a:t>
            </a:r>
            <a:r>
              <a:rPr lang="en-US" sz="1400" dirty="0">
                <a:solidFill>
                  <a:schemeClr val="bg1"/>
                </a:solidFill>
              </a:rPr>
              <a:t>Asst. Professor, CIT Dept @ UPES  |  Sept 2013  |			</a:t>
            </a:r>
          </a:p>
        </p:txBody>
      </p:sp>
      <p:pic>
        <p:nvPicPr>
          <p:cNvPr id="1033" name="Picture 18" descr="KS898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9" descr="pen and lap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12700"/>
            <a:ext cx="1066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UPES LOGO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53000"/>
            <a:ext cx="388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2133600"/>
            <a:ext cx="7010400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Requirements</a:t>
            </a:r>
            <a:endParaRPr lang="en-US" sz="8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Define system properties and constraints e.g. reliability, response time and storage requirements. Constraints are I/O device capability, system representations, etc.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Non-functional </a:t>
            </a:r>
            <a:r>
              <a:rPr lang="en-GB" altLang="en-US" sz="2800" dirty="0"/>
              <a:t>requirements may be more critical than functional requirements. If these are not met, the system is useless</a:t>
            </a:r>
          </a:p>
        </p:txBody>
      </p:sp>
    </p:spTree>
    <p:extLst>
      <p:ext uri="{BB962C8B-B14F-4D97-AF65-F5344CB8AC3E}">
        <p14:creationId xmlns:p14="http://schemas.microsoft.com/office/powerpoint/2010/main" val="481632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Non-functional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0687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Product requirements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which specify that the delivered product must behave in a particular way e.g. execution speed, reliability, etc.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Organisational requirements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which are a consequence of organisational policies and procedures e.g. process standards used, implementation requirements, etc.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External requirements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which arise from factors which are external to the system and its development process e.g. interoperability requirements, legislative requirements, etc.</a:t>
            </a:r>
          </a:p>
        </p:txBody>
      </p:sp>
    </p:spTree>
    <p:extLst>
      <p:ext uri="{BB962C8B-B14F-4D97-AF65-F5344CB8AC3E}">
        <p14:creationId xmlns:p14="http://schemas.microsoft.com/office/powerpoint/2010/main" val="39980187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91440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00025"/>
            <a:ext cx="7991475" cy="633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8600"/>
            <a:ext cx="8763000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1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Requirement Engineering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the practice of collecting the requirements of a system from users, customers and other stakeholders.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295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Types of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76600" y="1905000"/>
            <a:ext cx="5867400" cy="4068763"/>
          </a:xfrm>
        </p:spPr>
        <p:txBody>
          <a:bodyPr/>
          <a:lstStyle/>
          <a:p>
            <a:r>
              <a:rPr lang="en-US" b="1" smtClean="0"/>
              <a:t>Business Requirements</a:t>
            </a:r>
          </a:p>
          <a:p>
            <a:r>
              <a:rPr lang="en-US" b="1" smtClean="0"/>
              <a:t>User Requirements</a:t>
            </a:r>
          </a:p>
          <a:p>
            <a:r>
              <a:rPr lang="en-US" b="1" smtClean="0"/>
              <a:t>Software Requirements</a:t>
            </a:r>
          </a:p>
          <a:p>
            <a:pPr lvl="1"/>
            <a:r>
              <a:rPr lang="en-US" b="1" smtClean="0"/>
              <a:t>Functional Requirement</a:t>
            </a:r>
          </a:p>
          <a:p>
            <a:pPr lvl="1"/>
            <a:r>
              <a:rPr lang="en-US" b="1" smtClean="0"/>
              <a:t>Non Functional Requirement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337343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233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128713"/>
            <a:ext cx="562927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/>
              <a:t>Describe functionality or system services</a:t>
            </a:r>
          </a:p>
          <a:p>
            <a:r>
              <a:rPr lang="en-GB" altLang="en-US" sz="2800" dirty="0"/>
              <a:t>Depend on the type of software, expected users and the type of system where the software is used</a:t>
            </a:r>
          </a:p>
          <a:p>
            <a:r>
              <a:rPr lang="en-GB" altLang="en-US" sz="2800" dirty="0"/>
              <a:t>Functional user requirements may be high-level statements of what the system should do but functional system requirements should describe the system services in detail</a:t>
            </a:r>
          </a:p>
        </p:txBody>
      </p:sp>
    </p:spTree>
    <p:extLst>
      <p:ext uri="{BB962C8B-B14F-4D97-AF65-F5344CB8AC3E}">
        <p14:creationId xmlns:p14="http://schemas.microsoft.com/office/powerpoint/2010/main" val="115754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6300"/>
            <a:ext cx="8229600" cy="1104900"/>
          </a:xfrm>
        </p:spPr>
        <p:txBody>
          <a:bodyPr/>
          <a:lstStyle/>
          <a:p>
            <a:r>
              <a:rPr lang="en-GB" altLang="en-US" sz="3600" dirty="0"/>
              <a:t>Examples of functional requirements</a:t>
            </a:r>
            <a:endParaRPr lang="en-GB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The user shall be able to search either all of the initial set of databases or select a subset from it.</a:t>
            </a:r>
          </a:p>
          <a:p>
            <a:pPr algn="just">
              <a:spcAft>
                <a:spcPts val="600"/>
              </a:spcAft>
            </a:pPr>
            <a:r>
              <a:rPr lang="en-GB" altLang="en-US" sz="2800" dirty="0"/>
              <a:t>The system shall provide appropriate viewers for the user to read documents in the document store. </a:t>
            </a:r>
          </a:p>
          <a:p>
            <a:pPr algn="just"/>
            <a:r>
              <a:rPr lang="en-GB" altLang="en-US" sz="2800" dirty="0"/>
              <a:t>Every order shall be allocated a unique identifier (ORDER_ID) which the user shall be able to copy to the account’s permanent storage area.</a:t>
            </a:r>
          </a:p>
        </p:txBody>
      </p:sp>
    </p:spTree>
    <p:extLst>
      <p:ext uri="{BB962C8B-B14F-4D97-AF65-F5344CB8AC3E}">
        <p14:creationId xmlns:p14="http://schemas.microsoft.com/office/powerpoint/2010/main" val="10371429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307</Words>
  <Application>Microsoft Office PowerPoint</Application>
  <PresentationFormat>On-screen Show (4:3)</PresentationFormat>
  <Paragraphs>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Default Design</vt:lpstr>
      <vt:lpstr>PowerPoint Presentation</vt:lpstr>
      <vt:lpstr>PowerPoint Presentation</vt:lpstr>
      <vt:lpstr>PowerPoint Presentation</vt:lpstr>
      <vt:lpstr>Requirement Engineering</vt:lpstr>
      <vt:lpstr>Types of Requirements</vt:lpstr>
      <vt:lpstr>PowerPoint Presentation</vt:lpstr>
      <vt:lpstr>PowerPoint Presentation</vt:lpstr>
      <vt:lpstr>Functional requirements</vt:lpstr>
      <vt:lpstr>Examples of functional requirements</vt:lpstr>
      <vt:lpstr>Non-functional requirements</vt:lpstr>
      <vt:lpstr>Non-functional classifications</vt:lpstr>
      <vt:lpstr>PowerPoint Presentation</vt:lpstr>
    </vt:vector>
  </TitlesOfParts>
  <Company>YOUR 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MVK</dc:creator>
  <cp:lastModifiedBy>Deepak Kumar Sharma</cp:lastModifiedBy>
  <cp:revision>61</cp:revision>
  <dcterms:created xsi:type="dcterms:W3CDTF">2006-11-11T16:38:22Z</dcterms:created>
  <dcterms:modified xsi:type="dcterms:W3CDTF">2021-11-12T06:41:02Z</dcterms:modified>
</cp:coreProperties>
</file>