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572B-0D15-4441-B7FA-012E9F7C43D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674" y="0"/>
            <a:ext cx="9144000" cy="119783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IoT-II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2" y="1197836"/>
            <a:ext cx="9144000" cy="556872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resulting in Address Crunch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Terminologies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network Configuration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 Prefix Allotment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mobility on addressing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Multihoming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IPV4 Vs IPV6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Building blocks of IoT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Vs Transducers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Sensors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7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Vs Transducer: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1" y="1690688"/>
            <a:ext cx="9063446" cy="4292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87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Classes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output: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sensor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sensor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Based on data type: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 Sensors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Vector/Multimedia sensors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22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Sensors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455331" cy="4461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7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9" y="992777"/>
            <a:ext cx="10332720" cy="5603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864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Sensorial deviations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linearity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Hysteresis error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error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Aliasing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5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2" y="802414"/>
            <a:ext cx="10175965" cy="4683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53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4" y="914400"/>
            <a:ext cx="9405256" cy="4297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0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2" y="300446"/>
            <a:ext cx="10437222" cy="5251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93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Gateways are responsible mainly for: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LAN intra-connectivity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3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Homing: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node/network connected to multiple networks for improved reliability.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based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 based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IPV4 Vs IPV6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7" y="1690688"/>
            <a:ext cx="8673736" cy="3887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44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building blocks of IoT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9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Sensing the physical phenomena that are occurring around them.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Transducers: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Transducers convert or transduce energy of one kind to another.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Resolution: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change it can detect.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154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Introduction to IoT-II</vt:lpstr>
      <vt:lpstr>PowerPoint Presentation</vt:lpstr>
      <vt:lpstr>PowerPoint Presentation</vt:lpstr>
      <vt:lpstr>PowerPoint Presentation</vt:lpstr>
      <vt:lpstr>Gateways: </vt:lpstr>
      <vt:lpstr>Multi Homing:</vt:lpstr>
      <vt:lpstr>IPV4 Vs IPV6</vt:lpstr>
      <vt:lpstr>Essential building blocks of IoT</vt:lpstr>
      <vt:lpstr>Sensors:</vt:lpstr>
      <vt:lpstr>Sensor Vs Transducer:</vt:lpstr>
      <vt:lpstr>Sensors Classes</vt:lpstr>
      <vt:lpstr>Types of Sensors</vt:lpstr>
      <vt:lpstr>PowerPoint Presentation</vt:lpstr>
      <vt:lpstr>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IoT-II</dc:title>
  <dc:creator>Shashi Bhushan</dc:creator>
  <cp:lastModifiedBy>Shashi Bhushan</cp:lastModifiedBy>
  <cp:revision>11</cp:revision>
  <dcterms:created xsi:type="dcterms:W3CDTF">2020-08-24T02:35:38Z</dcterms:created>
  <dcterms:modified xsi:type="dcterms:W3CDTF">2020-08-24T07:19:25Z</dcterms:modified>
</cp:coreProperties>
</file>