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72B-0D15-4441-B7FA-012E9F7C43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74" y="0"/>
            <a:ext cx="9144000" cy="11978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2" y="1197836"/>
            <a:ext cx="9144000" cy="556872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Actuator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Domains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Interdependencies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Gateways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associated technologies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Network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8" y="1815737"/>
            <a:ext cx="8412479" cy="50422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37" y="940526"/>
            <a:ext cx="50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5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7571" y="5715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Device(the thing)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0" y="1110343"/>
            <a:ext cx="9562010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705394"/>
            <a:ext cx="9052560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3" y="888273"/>
            <a:ext cx="9013371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49" y="822961"/>
            <a:ext cx="8725988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6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solution for enabling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communication, usually device -to-device communications or device-to-cloud communications.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typically a hardware device housing application software that performs essential tasks.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972491"/>
            <a:ext cx="7067006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731519"/>
            <a:ext cx="849085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2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5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1263" y="95041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Actuator: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Actuator is the mechanism by which a control system acts upon an environment.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Actuator: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Hydraulic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Pneumatic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Thermal/ Magnetic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3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the network: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55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 of Networks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among devices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 in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49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Hydraulic Actuator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2529251"/>
            <a:ext cx="8321039" cy="36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25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Pneumatic Actuator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690688"/>
            <a:ext cx="6816906" cy="43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3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74" y="2351314"/>
            <a:ext cx="896111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1690688"/>
            <a:ext cx="8386355" cy="35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9" y="1410789"/>
            <a:ext cx="8451668" cy="38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1463041"/>
            <a:ext cx="5486400" cy="32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Actuator: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23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Actuator are designed to handle fragile object like fruit harvesting in agriculture or manipulating the internal organs in biomedicine.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memory polymer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activated polymer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2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206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Topics to be covered</vt:lpstr>
      <vt:lpstr>PowerPoint Presentation</vt:lpstr>
      <vt:lpstr>PowerPoint Presentation</vt:lpstr>
      <vt:lpstr>Pneumatic Actuator:   </vt:lpstr>
      <vt:lpstr>Electrical Actuator:</vt:lpstr>
      <vt:lpstr>Thermal Actuator:</vt:lpstr>
      <vt:lpstr>Magnetic Actuator:</vt:lpstr>
      <vt:lpstr>Mechanical Actuator:</vt:lpstr>
      <vt:lpstr>Soft Actuator: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Categories:</vt:lpstr>
      <vt:lpstr>An IoT Gateway is a solution for enabling IoT communication, usually device -to-device communications or device-to-cloud communications. The gateway is typically a hardware device housing application software that performs essential tasks.</vt:lpstr>
      <vt:lpstr>PowerPoint Presentation</vt:lpstr>
      <vt:lpstr>IoT Challenges: </vt:lpstr>
      <vt:lpstr>  Complexity of the network: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IoT-II</dc:title>
  <dc:creator>Shashi Bhushan</dc:creator>
  <cp:lastModifiedBy>Shashi Bhushan</cp:lastModifiedBy>
  <cp:revision>29</cp:revision>
  <dcterms:created xsi:type="dcterms:W3CDTF">2020-08-24T02:35:38Z</dcterms:created>
  <dcterms:modified xsi:type="dcterms:W3CDTF">2020-08-26T08:23:14Z</dcterms:modified>
</cp:coreProperties>
</file>