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572B-0D15-4441-B7FA-012E9F7C43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674" y="0"/>
            <a:ext cx="9144000" cy="119783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2" y="1197836"/>
            <a:ext cx="9144000" cy="38705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based IoT Protocol Organization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SMQTT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XMPP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 Management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Telemetry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7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1" y="757647"/>
            <a:ext cx="9026435" cy="48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5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822960"/>
            <a:ext cx="8438606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4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9" y="1123406"/>
            <a:ext cx="7524205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5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3" y="1175112"/>
            <a:ext cx="8791303" cy="39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966650"/>
            <a:ext cx="7456033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38200" y="10549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CoAP: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482"/>
            <a:ext cx="8190411" cy="39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6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018903"/>
            <a:ext cx="7539990" cy="45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561703"/>
            <a:ext cx="8268789" cy="52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1" y="692331"/>
            <a:ext cx="8516982" cy="53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2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1672046"/>
            <a:ext cx="7249885" cy="40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5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5" y="627019"/>
            <a:ext cx="7926024" cy="54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3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7" y="822961"/>
            <a:ext cx="8673736" cy="48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54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744583"/>
            <a:ext cx="8373291" cy="48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50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679269"/>
            <a:ext cx="7680960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267097"/>
            <a:ext cx="7568293" cy="44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21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692332"/>
            <a:ext cx="7994468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9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3" y="1123406"/>
            <a:ext cx="8216537" cy="50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6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757647"/>
            <a:ext cx="8882743" cy="56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1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30" y="1045029"/>
            <a:ext cx="7393576" cy="47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7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4" y="966651"/>
            <a:ext cx="8255726" cy="4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05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3" y="587829"/>
            <a:ext cx="7302137" cy="53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49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MQTT: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925"/>
            <a:ext cx="7760970" cy="39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0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 Management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information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Human Involvement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 Optimization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 &amp; Cost Tracking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Monitoring Maintenance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Telemetry: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data from space crafts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 Tracking devices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Monitors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444139"/>
            <a:ext cx="8487591" cy="51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3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3" y="1058090"/>
            <a:ext cx="7913914" cy="43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9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4" y="1214845"/>
            <a:ext cx="7892823" cy="50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4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3" y="783771"/>
            <a:ext cx="7589520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" y="1005839"/>
            <a:ext cx="8856617" cy="519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6" y="1123406"/>
            <a:ext cx="9013371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53</Words>
  <Application>Microsoft Office PowerPoint</Application>
  <PresentationFormat>Widescreen</PresentationFormat>
  <Paragraphs>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Topics to be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Asset Management</vt:lpstr>
      <vt:lpstr>IoT Telemetry: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IoT-II</dc:title>
  <dc:creator>Shashi Bhushan</dc:creator>
  <cp:lastModifiedBy>Shashi Bhushan</cp:lastModifiedBy>
  <cp:revision>53</cp:revision>
  <dcterms:created xsi:type="dcterms:W3CDTF">2020-08-24T02:35:38Z</dcterms:created>
  <dcterms:modified xsi:type="dcterms:W3CDTF">2020-09-02T06:42:24Z</dcterms:modified>
</cp:coreProperties>
</file>