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572B-0D15-4441-B7FA-012E9F7C43D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674" y="0"/>
            <a:ext cx="9144000" cy="119783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2" y="1197836"/>
            <a:ext cx="9144000" cy="38705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Telemetry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elemetry Protocols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IoT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Verticals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7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key form of Cellular IoT: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LTE-M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NB-IoT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7583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 Verticals: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5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Systems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Buildings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IoT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&amp; Logistics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Agriculture 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Cities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Healthcare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2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Smart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</a:t>
            </a:r>
          </a:p>
          <a:p>
            <a:r>
              <a:rPr lang="en-US" dirty="0" smtClean="0"/>
              <a:t>Automate</a:t>
            </a:r>
          </a:p>
          <a:p>
            <a:r>
              <a:rPr lang="en-US" dirty="0" smtClean="0"/>
              <a:t>Communicate</a:t>
            </a:r>
          </a:p>
          <a:p>
            <a:r>
              <a:rPr lang="en-US" dirty="0" smtClean="0"/>
              <a:t>Mobile first</a:t>
            </a:r>
          </a:p>
        </p:txBody>
      </p:sp>
    </p:spTree>
    <p:extLst>
      <p:ext uri="{BB962C8B-B14F-4D97-AF65-F5344CB8AC3E}">
        <p14:creationId xmlns:p14="http://schemas.microsoft.com/office/powerpoint/2010/main" val="97995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Smart Building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Efficiency</a:t>
            </a:r>
          </a:p>
          <a:p>
            <a:r>
              <a:rPr lang="en-US" dirty="0" smtClean="0"/>
              <a:t>Environmental Friendly</a:t>
            </a:r>
          </a:p>
          <a:p>
            <a:r>
              <a:rPr lang="en-US" dirty="0" smtClean="0"/>
              <a:t>Operational Efficiency</a:t>
            </a:r>
          </a:p>
          <a:p>
            <a:r>
              <a:rPr lang="en-US" dirty="0" smtClean="0"/>
              <a:t>Improved Security</a:t>
            </a:r>
          </a:p>
        </p:txBody>
      </p:sp>
    </p:spTree>
    <p:extLst>
      <p:ext uri="{BB962C8B-B14F-4D97-AF65-F5344CB8AC3E}">
        <p14:creationId xmlns:p14="http://schemas.microsoft.com/office/powerpoint/2010/main" val="205240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Industrial IoT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Human Error</a:t>
            </a:r>
          </a:p>
          <a:p>
            <a:r>
              <a:rPr lang="en-US" dirty="0" smtClean="0"/>
              <a:t>Ease of Adoption</a:t>
            </a:r>
          </a:p>
          <a:p>
            <a:r>
              <a:rPr lang="en-US" dirty="0" smtClean="0"/>
              <a:t>Lower Production Costs</a:t>
            </a:r>
          </a:p>
          <a:p>
            <a:r>
              <a:rPr lang="en-US" dirty="0" smtClean="0"/>
              <a:t>Make Better Decisions</a:t>
            </a:r>
          </a:p>
          <a:p>
            <a:r>
              <a:rPr lang="en-US" dirty="0" smtClean="0"/>
              <a:t>Optimize Performance</a:t>
            </a:r>
          </a:p>
          <a:p>
            <a:r>
              <a:rPr lang="en-US" dirty="0" smtClean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44115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16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&amp; Logistics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to end visibility</a:t>
            </a:r>
          </a:p>
          <a:p>
            <a:r>
              <a:rPr lang="en-US" dirty="0" smtClean="0"/>
              <a:t>Data from different sources</a:t>
            </a:r>
          </a:p>
          <a:p>
            <a:r>
              <a:rPr lang="en-US" dirty="0" smtClean="0"/>
              <a:t>Planning </a:t>
            </a:r>
          </a:p>
          <a:p>
            <a:r>
              <a:rPr lang="en-US" dirty="0" smtClean="0"/>
              <a:t>Reporting</a:t>
            </a:r>
          </a:p>
          <a:p>
            <a:r>
              <a:rPr lang="en-US" dirty="0" smtClean="0"/>
              <a:t>Cost Optimization</a:t>
            </a:r>
          </a:p>
          <a:p>
            <a:r>
              <a:rPr lang="en-US" dirty="0" smtClean="0"/>
              <a:t>Service improvement</a:t>
            </a:r>
          </a:p>
          <a:p>
            <a:r>
              <a:rPr lang="en-US" dirty="0" smtClean="0"/>
              <a:t>Real time traceability</a:t>
            </a:r>
          </a:p>
        </p:txBody>
      </p:sp>
    </p:spTree>
    <p:extLst>
      <p:ext uri="{BB962C8B-B14F-4D97-AF65-F5344CB8AC3E}">
        <p14:creationId xmlns:p14="http://schemas.microsoft.com/office/powerpoint/2010/main" val="376398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62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2" y="1458982"/>
            <a:ext cx="10515600" cy="4351338"/>
          </a:xfrm>
        </p:spPr>
        <p:txBody>
          <a:bodyPr/>
          <a:lstStyle/>
          <a:p>
            <a:r>
              <a:rPr lang="en-US" dirty="0" smtClean="0"/>
              <a:t>Complete </a:t>
            </a:r>
            <a:r>
              <a:rPr lang="en-US" dirty="0"/>
              <a:t>Visualizations of Operations</a:t>
            </a:r>
          </a:p>
          <a:p>
            <a:r>
              <a:rPr lang="en-US" dirty="0" smtClean="0"/>
              <a:t>Make Better Decisions</a:t>
            </a:r>
          </a:p>
          <a:p>
            <a:r>
              <a:rPr lang="en-US" dirty="0" smtClean="0"/>
              <a:t>Find Correlations</a:t>
            </a:r>
          </a:p>
          <a:p>
            <a:r>
              <a:rPr lang="en-US" dirty="0" smtClean="0"/>
              <a:t>Reporting</a:t>
            </a:r>
          </a:p>
          <a:p>
            <a:r>
              <a:rPr lang="en-US" dirty="0" smtClean="0"/>
              <a:t>Events &amp; Notifications</a:t>
            </a:r>
          </a:p>
          <a:p>
            <a:r>
              <a:rPr lang="en-US" dirty="0" smtClean="0"/>
              <a:t>Lower Cost</a:t>
            </a:r>
          </a:p>
        </p:txBody>
      </p:sp>
    </p:spTree>
    <p:extLst>
      <p:ext uri="{BB962C8B-B14F-4D97-AF65-F5344CB8AC3E}">
        <p14:creationId xmlns:p14="http://schemas.microsoft.com/office/powerpoint/2010/main" val="45469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62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2" y="1458982"/>
            <a:ext cx="10515600" cy="4351338"/>
          </a:xfrm>
        </p:spPr>
        <p:txBody>
          <a:bodyPr/>
          <a:lstStyle/>
          <a:p>
            <a:r>
              <a:rPr lang="en-US" dirty="0" smtClean="0"/>
              <a:t>Increase Security</a:t>
            </a:r>
            <a:endParaRPr lang="en-US" dirty="0"/>
          </a:p>
          <a:p>
            <a:r>
              <a:rPr lang="en-US" dirty="0" smtClean="0"/>
              <a:t>Energy Conservation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Home Assistance</a:t>
            </a:r>
          </a:p>
          <a:p>
            <a:r>
              <a:rPr lang="en-US" dirty="0" smtClean="0"/>
              <a:t>E-Health</a:t>
            </a:r>
          </a:p>
          <a:p>
            <a:r>
              <a:rPr lang="en-US" dirty="0" smtClean="0"/>
              <a:t>Remote Monitoring</a:t>
            </a:r>
          </a:p>
        </p:txBody>
      </p:sp>
    </p:spTree>
    <p:extLst>
      <p:ext uri="{BB962C8B-B14F-4D97-AF65-F5344CB8AC3E}">
        <p14:creationId xmlns:p14="http://schemas.microsoft.com/office/powerpoint/2010/main" val="4241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62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Cities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2" y="1458982"/>
            <a:ext cx="10515600" cy="4351338"/>
          </a:xfrm>
        </p:spPr>
        <p:txBody>
          <a:bodyPr/>
          <a:lstStyle/>
          <a:p>
            <a:r>
              <a:rPr lang="en-US" dirty="0"/>
              <a:t>Remote </a:t>
            </a:r>
            <a:r>
              <a:rPr lang="en-US" dirty="0" smtClean="0"/>
              <a:t>Monitoring</a:t>
            </a:r>
          </a:p>
          <a:p>
            <a:r>
              <a:rPr lang="en-US" dirty="0" smtClean="0"/>
              <a:t>Optimize Urban Development</a:t>
            </a:r>
          </a:p>
          <a:p>
            <a:r>
              <a:rPr lang="en-US" dirty="0" smtClean="0"/>
              <a:t>Engage Citizen</a:t>
            </a:r>
          </a:p>
          <a:p>
            <a:r>
              <a:rPr lang="en-US" dirty="0" smtClean="0"/>
              <a:t>Smart Living</a:t>
            </a:r>
          </a:p>
          <a:p>
            <a:r>
              <a:rPr lang="en-US" dirty="0" smtClean="0"/>
              <a:t>Smart Citizen integration</a:t>
            </a:r>
          </a:p>
        </p:txBody>
      </p:sp>
    </p:spTree>
    <p:extLst>
      <p:ext uri="{BB962C8B-B14F-4D97-AF65-F5344CB8AC3E}">
        <p14:creationId xmlns:p14="http://schemas.microsoft.com/office/powerpoint/2010/main" val="276033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62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Healthcare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2" y="1458982"/>
            <a:ext cx="10515600" cy="4351338"/>
          </a:xfrm>
        </p:spPr>
        <p:txBody>
          <a:bodyPr/>
          <a:lstStyle/>
          <a:p>
            <a:r>
              <a:rPr lang="en-US" dirty="0" smtClean="0"/>
              <a:t>Aggregate data from disparate source &amp; systems</a:t>
            </a:r>
          </a:p>
          <a:p>
            <a:r>
              <a:rPr lang="en-US" dirty="0" smtClean="0"/>
              <a:t>Enable real time insights into patient critical care metrics for doctors</a:t>
            </a:r>
          </a:p>
          <a:p>
            <a:r>
              <a:rPr lang="en-US" dirty="0" smtClean="0"/>
              <a:t>Full system transparency</a:t>
            </a:r>
          </a:p>
        </p:txBody>
      </p:sp>
    </p:spTree>
    <p:extLst>
      <p:ext uri="{BB962C8B-B14F-4D97-AF65-F5344CB8AC3E}">
        <p14:creationId xmlns:p14="http://schemas.microsoft.com/office/powerpoint/2010/main" val="10950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103" y="1261753"/>
            <a:ext cx="7641771" cy="304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Telemetry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collected by the device is called 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telemetry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is the eyes-and-ears data that IoT devices provide to applications. Telemetry is read-only data about the environment, usually collected through sensors.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3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5948" y="5062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Telemetry Architecture: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IoT telemetry 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22" y="1439771"/>
            <a:ext cx="8791303" cy="4138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0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88669" y="1271957"/>
            <a:ext cx="6562108" cy="2729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 Telemetry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MQTT</a:t>
            </a:r>
          </a:p>
          <a:p>
            <a:pPr marL="171450" indent="-1714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SMQTT</a:t>
            </a:r>
          </a:p>
          <a:p>
            <a:pPr marL="171450" indent="-1714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CoAP</a:t>
            </a:r>
            <a:endParaRPr lang="en-US" sz="24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3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510355"/>
            <a:ext cx="8984619" cy="329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</a:p>
          <a:p>
            <a:pPr marL="171450" indent="-1714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Goals for IoT technology for the Logistics Industry</a:t>
            </a:r>
          </a:p>
          <a:p>
            <a:pPr marL="171450" indent="-1714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the IoT is improving the transportation industry</a:t>
            </a:r>
          </a:p>
          <a:p>
            <a:pPr marL="171450" indent="-1714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 logistics use cases</a:t>
            </a:r>
          </a:p>
          <a:p>
            <a:pPr marL="171450" indent="-17145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11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Goals for IoT technology for the Logistics </a:t>
            </a:r>
            <a:r>
              <a:rPr lang="en-US" sz="27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Industry: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Security &amp; Theft Detection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Employee Safety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End-to-end product tracking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Business managers with advance analytics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8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the IoT is improving the transportation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industry</a:t>
            </a:r>
            <a:r>
              <a:rPr lang="en-US" sz="27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Reliable Vehicle Tracking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Reducing shipping cost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Supply chain planning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Monitoring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Preventing product theft and monitoring transportation conditions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5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 logistics Applications</a:t>
            </a:r>
            <a:r>
              <a:rPr lang="en-US" sz="27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Tracking System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 System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 Management Tools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Drone Based Delivery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vehicles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6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Cellular IoT: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IoT is a way of connecting physical things (like sensors) to the internet by having them piggyback on the same mobile networks as smartphones. </a:t>
            </a:r>
          </a:p>
        </p:txBody>
      </p:sp>
    </p:spTree>
    <p:extLst>
      <p:ext uri="{BB962C8B-B14F-4D97-AF65-F5344CB8AC3E}">
        <p14:creationId xmlns:p14="http://schemas.microsoft.com/office/powerpoint/2010/main" val="388864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376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Topics to be covered</vt:lpstr>
      <vt:lpstr>PowerPoint Presentation</vt:lpstr>
      <vt:lpstr>PowerPoint Presentation</vt:lpstr>
      <vt:lpstr>PowerPoint Presentation</vt:lpstr>
      <vt:lpstr>PowerPoint Presentation</vt:lpstr>
      <vt:lpstr>Goals for IoT technology for the Logistics Industry: </vt:lpstr>
      <vt:lpstr>How the IoT is improving the transportation industry: </vt:lpstr>
      <vt:lpstr>IoT logistics Applications: </vt:lpstr>
      <vt:lpstr>Cellular IoT: </vt:lpstr>
      <vt:lpstr>Two key form of Cellular IoT: </vt:lpstr>
      <vt:lpstr>IoT Verticals: </vt:lpstr>
      <vt:lpstr>1. Smart System </vt:lpstr>
      <vt:lpstr>2. Smart Building </vt:lpstr>
      <vt:lpstr>3. Industrial IoT </vt:lpstr>
      <vt:lpstr>4. Transportation &amp; Logistics  </vt:lpstr>
      <vt:lpstr>5. Smart Agriculture    </vt:lpstr>
      <vt:lpstr>6. Smart Homes    </vt:lpstr>
      <vt:lpstr>7. Smart Cities    </vt:lpstr>
      <vt:lpstr>8. Connected Healthcare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IoT-II</dc:title>
  <dc:creator>Shashi Bhushan</dc:creator>
  <cp:lastModifiedBy>Shashi Bhushan</cp:lastModifiedBy>
  <cp:revision>71</cp:revision>
  <dcterms:created xsi:type="dcterms:W3CDTF">2020-08-24T02:35:38Z</dcterms:created>
  <dcterms:modified xsi:type="dcterms:W3CDTF">2020-09-28T05:43:33Z</dcterms:modified>
</cp:coreProperties>
</file>