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96" r:id="rId6"/>
    <p:sldId id="307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7" r:id="rId15"/>
    <p:sldId id="299" r:id="rId16"/>
    <p:sldId id="300" r:id="rId17"/>
    <p:sldId id="308" r:id="rId18"/>
    <p:sldId id="302" r:id="rId19"/>
    <p:sldId id="309" r:id="rId20"/>
    <p:sldId id="310" r:id="rId21"/>
    <p:sldId id="304" r:id="rId22"/>
    <p:sldId id="311" r:id="rId23"/>
    <p:sldId id="312" r:id="rId24"/>
    <p:sldId id="313" r:id="rId25"/>
    <p:sldId id="305" r:id="rId26"/>
    <p:sldId id="306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72B-0D15-4441-B7FA-012E9F7C43D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1A20-1D93-4758-B58F-D49004AF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57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72B-0D15-4441-B7FA-012E9F7C43D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1A20-1D93-4758-B58F-D49004AF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3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72B-0D15-4441-B7FA-012E9F7C43D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1A20-1D93-4758-B58F-D49004AF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1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72B-0D15-4441-B7FA-012E9F7C43D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1A20-1D93-4758-B58F-D49004AF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7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72B-0D15-4441-B7FA-012E9F7C43D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1A20-1D93-4758-B58F-D49004AF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1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72B-0D15-4441-B7FA-012E9F7C43D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1A20-1D93-4758-B58F-D49004AF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0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72B-0D15-4441-B7FA-012E9F7C43D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1A20-1D93-4758-B58F-D49004AF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5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72B-0D15-4441-B7FA-012E9F7C43D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1A20-1D93-4758-B58F-D49004AF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22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72B-0D15-4441-B7FA-012E9F7C43D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1A20-1D93-4758-B58F-D49004AF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8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72B-0D15-4441-B7FA-012E9F7C43D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1A20-1D93-4758-B58F-D49004AF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5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72B-0D15-4441-B7FA-012E9F7C43D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1A20-1D93-4758-B58F-D49004AF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1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4572B-0D15-4441-B7FA-012E9F7C43D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41A20-1D93-4758-B58F-D49004AF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2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0674" y="391886"/>
            <a:ext cx="9144000" cy="1632857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UNIT-IV</a:t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PART-I</a:t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Topics to be covered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5441" y="1837916"/>
            <a:ext cx="9144000" cy="3870553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 of RF Wireless Sensors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Network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27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Capacitive Sensors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Sensing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 Motion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Thickness Measurement</a:t>
            </a:r>
          </a:p>
          <a:p>
            <a:pPr marL="0" indent="0" fontAlgn="base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64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Basic Components of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Capacitance Sensing Technology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54880"/>
          </a:xfrm>
        </p:spPr>
        <p:txBody>
          <a:bodyPr>
            <a:norm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Driver-IC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Sensor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83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Current Sensor:</a:t>
            </a:r>
            <a:br>
              <a:rPr lang="en-US" sz="3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0971"/>
            <a:ext cx="10515600" cy="53557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urrent is fed to computers in which sensors  convert it to proportional voltage.</a:t>
            </a:r>
          </a:p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Direct Sensing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Indirect Sensing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92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Current Sensor cont..</a:t>
            </a:r>
            <a:br>
              <a:rPr lang="en-US" sz="3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0971"/>
            <a:ext cx="10515600" cy="53557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sensing resistor should have following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value in order to minimize power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inductance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Tight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tolerance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temperature coefficient 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peak power rating to handle short duration high current pulses.</a:t>
            </a:r>
          </a:p>
        </p:txBody>
      </p:sp>
    </p:spTree>
    <p:extLst>
      <p:ext uri="{BB962C8B-B14F-4D97-AF65-F5344CB8AC3E}">
        <p14:creationId xmlns:p14="http://schemas.microsoft.com/office/powerpoint/2010/main" val="74652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Gas and Chemical Sensors</a:t>
            </a:r>
            <a:br>
              <a:rPr lang="en-US" sz="3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0971"/>
            <a:ext cx="10515600" cy="535577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 sensors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(also known as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 detectors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electronic devices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detect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identify different types of gasses. They are commonly used to detect toxic or explosive gasses and measure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concentration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Chemical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measurement devices that convert a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chemical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 physical property of a specific analyte into a measurable signal, whose magnitude is normally proportional to the concentration of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analyte.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9752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Hall Effect Sensors</a:t>
            </a:r>
            <a:br>
              <a:rPr lang="en-US" sz="3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0971"/>
            <a:ext cx="10515600" cy="535577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Hall-effect sensor is a device to measure the magnitude of a magnetic field. Its output voltage is directly proportional to the magnetic field strength through it. Hall-effect sensors are used for proximity sensing, positioning, speed detection, and current sensing applications. </a:t>
            </a:r>
          </a:p>
        </p:txBody>
      </p:sp>
    </p:spTree>
    <p:extLst>
      <p:ext uri="{BB962C8B-B14F-4D97-AF65-F5344CB8AC3E}">
        <p14:creationId xmlns:p14="http://schemas.microsoft.com/office/powerpoint/2010/main" val="17461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Humidity Sensors</a:t>
            </a:r>
            <a:br>
              <a:rPr lang="en-US" sz="3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0971"/>
            <a:ext cx="10515600" cy="535577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humidity sensor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device that detects and measures water vapor. ... Based on our robust capacitive technology, these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humidity sensors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provide accurate measurement of dew point and absolute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humidity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by combining relative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humidity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(RH) and temperature (T) measurements.</a:t>
            </a:r>
          </a:p>
        </p:txBody>
      </p:sp>
    </p:spTree>
    <p:extLst>
      <p:ext uri="{BB962C8B-B14F-4D97-AF65-F5344CB8AC3E}">
        <p14:creationId xmlns:p14="http://schemas.microsoft.com/office/powerpoint/2010/main" val="210354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Inductive Sensors</a:t>
            </a:r>
            <a:br>
              <a:rPr lang="en-US" sz="3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0971"/>
            <a:ext cx="10515600" cy="535577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inductive sensor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device that uses the principle of electromagnetic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detect or measure objects. An inductor develops a magnetic field when a current flows through it; alternatively, a current will flow through a circuit containing an inductor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magnetic field through it changes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Shielded and Unshielded Sensor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103" y="3582624"/>
            <a:ext cx="7994468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312126" y="5590903"/>
            <a:ext cx="595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Shielded and Un-shielded Sensors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48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Optical Sensors</a:t>
            </a:r>
            <a:br>
              <a:rPr lang="en-US" sz="3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0971"/>
            <a:ext cx="10515600" cy="535577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sensor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converts light rays into electronic signals. It measures the physical quantity of light and then translates it into a form that is readable by an instrument. An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sensor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generally part of a larger system that integrates a source of light, a measuring device and the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sensor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Optical Sensors: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Different Types of Optical Sensors 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634" y="3918857"/>
            <a:ext cx="5743575" cy="2352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20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Optical Sensors</a:t>
            </a:r>
            <a:br>
              <a:rPr lang="en-US" sz="3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" name="Picture 4" descr="https://www.elprocus.com/wp-content/uploads/2017/03/4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737" y="1240971"/>
            <a:ext cx="5943600" cy="192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Content Placeholder 5" descr="https://www.elprocus.com/wp-content/uploads/2017/03/6.jp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886" y="3581830"/>
            <a:ext cx="5251267" cy="27536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500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4216" y="224523"/>
            <a:ext cx="9182799" cy="7528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Study of RF wireless sensors</a:t>
            </a: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Demand</a:t>
            </a:r>
          </a:p>
          <a:p>
            <a:pPr marL="342900" indent="-342900" algn="just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Works in perpetually dark locations</a:t>
            </a:r>
          </a:p>
          <a:p>
            <a:pPr marL="342900" indent="-342900" algn="just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Works in hazardous locations</a:t>
            </a:r>
          </a:p>
          <a:p>
            <a:pPr marL="342900" indent="-342900" algn="just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Mobility</a:t>
            </a:r>
          </a:p>
          <a:p>
            <a:pPr marL="342900" indent="-342900" algn="just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Tracking capability</a:t>
            </a:r>
          </a:p>
          <a:p>
            <a:pPr marL="342900" indent="-342900" algn="just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charge a secondary battery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53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Optical Sensors</a:t>
            </a:r>
            <a:br>
              <a:rPr lang="en-US" sz="3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7" name="Picture 6" descr="https://www.elprocus.com/wp-content/uploads/2017/03/5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14" y="2087743"/>
            <a:ext cx="9077597" cy="33464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240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Pressure Sensors</a:t>
            </a:r>
            <a:br>
              <a:rPr lang="en-US" sz="3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0971"/>
            <a:ext cx="10515600" cy="535577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pressure sensor is a device for pressure measurement of gases or liquids. Pressure is an expression of the force required to stop a fluid from expanding, and is usually stated in terms of force per unit area. A pressure sensor usually acts as a transducer; it generates a signal as a function of the pressure imposed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Pressure Measurement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Absolute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Gauge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Differential</a:t>
            </a:r>
          </a:p>
          <a:p>
            <a:pPr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22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Pressure Sensors</a:t>
            </a:r>
            <a:br>
              <a:rPr lang="en-US" sz="3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0971"/>
            <a:ext cx="10515600" cy="5355772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Absolute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bsolute Pressure Sensors | The Design Engineer's Guide | Avnet Abac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218" y="794884"/>
            <a:ext cx="611505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7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Pressure Sensors</a:t>
            </a:r>
            <a:br>
              <a:rPr lang="en-US" sz="3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0971"/>
            <a:ext cx="10515600" cy="5355772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Gauge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4" name="Picture 6" descr="Gauge Pressure, Absolute Pressure, and Pressure Measurement | Phys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398" y="1240971"/>
            <a:ext cx="38100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60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Pressure Sensors</a:t>
            </a:r>
            <a:br>
              <a:rPr lang="en-US" sz="3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3080" name="Picture 8" descr="Differential Pressure Transmitter Working Principle - Instrumentation Tool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485" y="924287"/>
            <a:ext cx="654201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838283" y="5650121"/>
            <a:ext cx="125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Differential</a:t>
            </a:r>
          </a:p>
        </p:txBody>
      </p:sp>
    </p:spTree>
    <p:extLst>
      <p:ext uri="{BB962C8B-B14F-4D97-AF65-F5344CB8AC3E}">
        <p14:creationId xmlns:p14="http://schemas.microsoft.com/office/powerpoint/2010/main" val="309059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Temperature Sensors</a:t>
            </a:r>
            <a:br>
              <a:rPr lang="en-US" sz="3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0971"/>
            <a:ext cx="10515600" cy="535577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sensor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an electronic device that measures the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its environment and converts the input data into electronic data to record, monitor, or signal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changes. There are many different types of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sensors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384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Ultrasonic Sensors</a:t>
            </a:r>
            <a:br>
              <a:rPr lang="en-US" sz="3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0971"/>
            <a:ext cx="10515600" cy="535577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ultrasonic sensor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an electronic device that measures the distance of a target object by emitting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ultrasonic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sound waves, and converts the reflected sound into an electrical signal.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Ultrasonic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waves travel faster than the speed of audible sound (i.e. the sound that humans can hear).</a:t>
            </a:r>
          </a:p>
        </p:txBody>
      </p:sp>
    </p:spTree>
    <p:extLst>
      <p:ext uri="{BB962C8B-B14F-4D97-AF65-F5344CB8AC3E}">
        <p14:creationId xmlns:p14="http://schemas.microsoft.com/office/powerpoint/2010/main" val="315481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Wireless Networks and its types:</a:t>
            </a:r>
            <a:br>
              <a:rPr lang="en-US" sz="3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0971"/>
            <a:ext cx="10515600" cy="53557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are not connected by cables are called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networks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They generally use radio waves for communication between the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nodes. They allow devices to be connected to the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while roaming around within the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coverage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Types: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 and BLE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Zigbee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 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RFID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4488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Bluetooth and 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0971"/>
            <a:ext cx="10515600" cy="53557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 enable devices: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BLUEJACKING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BLUEBUG Attack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 Whisperer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SNARF Attack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BACKDOOR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</a:t>
            </a:r>
          </a:p>
          <a:p>
            <a:pPr marL="0" indent="0" algn="just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899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Zigbee Protocols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Zigbee </a:t>
            </a:r>
            <a:r>
              <a:rPr lang="en-US" b="1" dirty="0" smtClean="0"/>
              <a:t>specifications:</a:t>
            </a:r>
          </a:p>
          <a:p>
            <a:r>
              <a:rPr lang="en-US" dirty="0"/>
              <a:t>Zigbee </a:t>
            </a:r>
            <a:r>
              <a:rPr lang="en-US" dirty="0" smtClean="0"/>
              <a:t>PRO</a:t>
            </a:r>
          </a:p>
          <a:p>
            <a:r>
              <a:rPr lang="en-US" dirty="0" smtClean="0"/>
              <a:t>Zigbee RF4CE</a:t>
            </a:r>
          </a:p>
          <a:p>
            <a:r>
              <a:rPr lang="en-US" dirty="0" smtClean="0"/>
              <a:t>Zigbee IP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573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85948" y="506276"/>
            <a:ext cx="10515600" cy="5711643"/>
          </a:xfrm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Study of RF wireless 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sensors cont..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 powered sensor node architecture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277" y="1815737"/>
            <a:ext cx="6884942" cy="426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8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Wired </a:t>
            </a:r>
            <a:r>
              <a:rPr lang="en-US" dirty="0"/>
              <a:t>Equivalent Privacy (WEP</a:t>
            </a:r>
            <a:r>
              <a:rPr lang="en-US" dirty="0" smtClean="0"/>
              <a:t>)</a:t>
            </a:r>
          </a:p>
          <a:p>
            <a:r>
              <a:rPr lang="en-US" dirty="0"/>
              <a:t>Wi-Fi Protected Access (WPA</a:t>
            </a:r>
            <a:r>
              <a:rPr lang="en-US" dirty="0" smtClean="0"/>
              <a:t>)</a:t>
            </a:r>
          </a:p>
          <a:p>
            <a:r>
              <a:rPr lang="en-US" dirty="0"/>
              <a:t>Wi-Fi Protected Access version 2 (WPA2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954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 Communication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LEO, GEO, and ATG Satellites</a:t>
            </a:r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7916417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RFID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/>
              <a:t/>
            </a:r>
            <a:br>
              <a:rPr lang="en-US" b="1" dirty="0"/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 Frequency Identification (RFID) uses radio waves to transmit small amounts of data from an RFID tag to a reader within a very short distance.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4149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Connect to Internet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/>
              <a:t/>
            </a:r>
            <a:br>
              <a:rPr lang="en-US" b="1" dirty="0"/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Devices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Hubs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Switches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Routers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Gateways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Firewalls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4730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Configuration and Management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Hubs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M2M device management</a:t>
            </a:r>
          </a:p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Exchange Information without Human Intervention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Quicker Processing and More accurate Delivery</a:t>
            </a:r>
          </a:p>
        </p:txBody>
      </p:sp>
    </p:spTree>
    <p:extLst>
      <p:ext uri="{BB962C8B-B14F-4D97-AF65-F5344CB8AC3E}">
        <p14:creationId xmlns:p14="http://schemas.microsoft.com/office/powerpoint/2010/main" val="935957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3486"/>
            <a:ext cx="10515600" cy="484632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63434" y="496360"/>
            <a:ext cx="10065131" cy="7273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Study of RF wireless sensors cont..</a:t>
            </a: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 of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Sensors:</a:t>
            </a:r>
          </a:p>
          <a:p>
            <a:pPr marL="457200" indent="-457200" fontAlgn="base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Capacitive Sensors</a:t>
            </a:r>
          </a:p>
          <a:p>
            <a:pPr marL="457200" indent="-457200" fontAlgn="base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Sensors</a:t>
            </a:r>
          </a:p>
          <a:p>
            <a:pPr marL="457200" indent="-457200" fontAlgn="base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 &amp; Chemical Sensors</a:t>
            </a:r>
          </a:p>
          <a:p>
            <a:pPr marL="457200" indent="-457200" fontAlgn="base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Hall Effect Sensors</a:t>
            </a:r>
          </a:p>
          <a:p>
            <a:pPr marL="457200" indent="-457200" fontAlgn="base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Humidity Sensors</a:t>
            </a:r>
          </a:p>
          <a:p>
            <a:pPr marL="457200" indent="-457200" fontAlgn="base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Inductive Sensors</a:t>
            </a:r>
          </a:p>
          <a:p>
            <a:pPr marL="457200" indent="-457200" fontAlgn="base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Optical Sensors</a:t>
            </a:r>
          </a:p>
          <a:p>
            <a:pPr marL="457200" indent="-457200" fontAlgn="base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Pressure Based Sensors</a:t>
            </a:r>
          </a:p>
          <a:p>
            <a:pPr marL="457200" indent="-457200" fontAlgn="base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Sensors</a:t>
            </a:r>
          </a:p>
          <a:p>
            <a:pPr marL="457200" indent="-457200" fontAlgn="base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Ultrasonic based sensors</a:t>
            </a:r>
          </a:p>
          <a:p>
            <a:pPr marL="457200" indent="-457200" fontAlgn="base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fontAlgn="base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93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63434" y="496360"/>
            <a:ext cx="10065131" cy="5597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Capacitive Sensors:</a:t>
            </a: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Capacitive proximity sensors are non-contact devices that can detect the presence or absence of virtually any object regardless of material.  They utilize the electrical property of capacitance and the change of capacitance based on a change in the electrical field around the active face of the sensor.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Capacitive sensing technology is often used in other sensing technologies such 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liquid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Thickness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ice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accelerometers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47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520" y="770709"/>
            <a:ext cx="8360229" cy="504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08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Capacitive Sensors cont..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331799"/>
            <a:ext cx="847779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Capacitive sensor dimensional measurement requires three basic components: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probe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driver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electronics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a device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28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Capacitive Sensors cont..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Focusing the electric field</a:t>
            </a: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Guarding</a:t>
            </a: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Optimizing the Sensor</a:t>
            </a:r>
          </a:p>
          <a:p>
            <a:pPr marL="0" indent="0" fontAlgn="base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 Effects of target size</a:t>
            </a:r>
          </a:p>
          <a:p>
            <a:pPr marL="0" indent="0" fontAlgn="base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b. Range of Measurement</a:t>
            </a:r>
          </a:p>
          <a:p>
            <a:pPr marL="0" indent="0" fontAlgn="base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c. Multiple channel sensing</a:t>
            </a:r>
          </a:p>
          <a:p>
            <a:pPr marL="0" indent="0" fontAlgn="base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d. Effects of target material</a:t>
            </a:r>
          </a:p>
          <a:p>
            <a:pPr marL="0" indent="0" fontAlgn="base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05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Capacitive Sensors cont..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Capacitive sensors can be very effective in measuring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density,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thickness, and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of nonconductors as well.</a:t>
            </a:r>
          </a:p>
        </p:txBody>
      </p:sp>
    </p:spTree>
    <p:extLst>
      <p:ext uri="{BB962C8B-B14F-4D97-AF65-F5344CB8AC3E}">
        <p14:creationId xmlns:p14="http://schemas.microsoft.com/office/powerpoint/2010/main" val="12538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2246</TotalTime>
  <Words>1118</Words>
  <Application>Microsoft Office PowerPoint</Application>
  <PresentationFormat>Widescreen</PresentationFormat>
  <Paragraphs>167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Times New Roman</vt:lpstr>
      <vt:lpstr>Wingdings</vt:lpstr>
      <vt:lpstr>Office Theme</vt:lpstr>
      <vt:lpstr>UNIT-IV  PART-I Topics to be covered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Capacitive Sensors cont.. </vt:lpstr>
      <vt:lpstr>Capacitive Sensors cont.. </vt:lpstr>
      <vt:lpstr>Capacitive Sensors cont.. </vt:lpstr>
      <vt:lpstr>Capacitive Sensors Applications: </vt:lpstr>
      <vt:lpstr>Basic Components of Capacitance Sensing Technology </vt:lpstr>
      <vt:lpstr>Current Sensor:  </vt:lpstr>
      <vt:lpstr>Current Sensor cont..  </vt:lpstr>
      <vt:lpstr>Gas and Chemical Sensors  </vt:lpstr>
      <vt:lpstr>Hall Effect Sensors  </vt:lpstr>
      <vt:lpstr>Humidity Sensors  </vt:lpstr>
      <vt:lpstr>Inductive Sensors  </vt:lpstr>
      <vt:lpstr>Optical Sensors  </vt:lpstr>
      <vt:lpstr>Optical Sensors  </vt:lpstr>
      <vt:lpstr>Optical Sensors  </vt:lpstr>
      <vt:lpstr>Pressure Sensors  </vt:lpstr>
      <vt:lpstr>Pressure Sensors  </vt:lpstr>
      <vt:lpstr>Pressure Sensors  </vt:lpstr>
      <vt:lpstr>Pressure Sensors  </vt:lpstr>
      <vt:lpstr>Temperature Sensors  </vt:lpstr>
      <vt:lpstr>Ultrasonic Sensors  </vt:lpstr>
      <vt:lpstr>Wireless Networks and its types:  </vt:lpstr>
      <vt:lpstr>1. Bluetooth and BLE</vt:lpstr>
      <vt:lpstr>2. Zigbee Protocols </vt:lpstr>
      <vt:lpstr>  3. Wi-Fi   </vt:lpstr>
      <vt:lpstr> 4. Satellite Communication  </vt:lpstr>
      <vt:lpstr>   5. RFID   </vt:lpstr>
      <vt:lpstr>   Computer Connect to Internet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IoT-II</dc:title>
  <dc:creator>Shashi Bhushan</dc:creator>
  <cp:lastModifiedBy>Shashi Bhushan</cp:lastModifiedBy>
  <cp:revision>169</cp:revision>
  <dcterms:created xsi:type="dcterms:W3CDTF">2020-08-24T02:35:38Z</dcterms:created>
  <dcterms:modified xsi:type="dcterms:W3CDTF">2021-10-19T03:37:54Z</dcterms:modified>
</cp:coreProperties>
</file>