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6" r:id="rId6"/>
    <p:sldId id="289" r:id="rId7"/>
    <p:sldId id="290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572B-0D15-4441-B7FA-012E9F7C43D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1A20-1D93-4758-B58F-D49004AF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674" y="391886"/>
            <a:ext cx="9144000" cy="163285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UNIT-V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PART-I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1" y="1837916"/>
            <a:ext cx="9144000" cy="38705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Requirement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 and Tracking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and USIM CARD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216" y="224523"/>
            <a:ext cx="9182799" cy="625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Requirement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Requirement and control Access Requirement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Requirements</a:t>
            </a: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Functional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948" y="506276"/>
            <a:ext cx="10515600" cy="571164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Requirement and control Access Requirement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Application communication principles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Delivery for sleeping devices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Modes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Transmission scheduling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Communication path selection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devices behind an IoT gateway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Failure notification</a:t>
            </a:r>
          </a:p>
          <a:p>
            <a:pPr marL="514350" indent="-514350" fontAlgn="base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0" indent="0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base"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486"/>
            <a:ext cx="10515600" cy="484632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3434" y="496360"/>
            <a:ext cx="10065131" cy="67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service capabilities discovery and registration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trusted application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integrity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Device/Gateway integrity check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connectivity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3434" y="496360"/>
            <a:ext cx="10065131" cy="3544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Anonymity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Device/Gateway Failure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transmission activity indication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telco capabilities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reporting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multiple IoT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Functional Requirements: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451" y="1331799"/>
            <a:ext cx="88065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Collection and Reporting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Remote control of IoT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Mechanisms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devices/gateway types variety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diversity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IoT area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collection and delivery to a multiple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multiple IoT devices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oftware Design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Source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Embedded Processor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Enclosure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Tagging and Tracking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RFID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components of RFID System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Antenna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 Factor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Frequencies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 and USIM CARD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connectivity &amp; Management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Security and IoT Communication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211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UNIT-V  PART-I Topics to be covered</vt:lpstr>
      <vt:lpstr>PowerPoint Presentation</vt:lpstr>
      <vt:lpstr>PowerPoint Presentation</vt:lpstr>
      <vt:lpstr>PowerPoint Presentation</vt:lpstr>
      <vt:lpstr>PowerPoint Presentation</vt:lpstr>
      <vt:lpstr>IoT Functional Requirements: </vt:lpstr>
      <vt:lpstr>Hardware and Software Design </vt:lpstr>
      <vt:lpstr>Tagging and Tracking </vt:lpstr>
      <vt:lpstr>SIM and USIM CARD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IoT-II</dc:title>
  <dc:creator>Shashi Bhushan</dc:creator>
  <cp:lastModifiedBy>Shashi Bhushan</cp:lastModifiedBy>
  <cp:revision>171</cp:revision>
  <dcterms:created xsi:type="dcterms:W3CDTF">2020-08-24T02:35:38Z</dcterms:created>
  <dcterms:modified xsi:type="dcterms:W3CDTF">2020-11-23T07:27:33Z</dcterms:modified>
</cp:coreProperties>
</file>