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0" r:id="rId5"/>
    <p:sldId id="259" r:id="rId6"/>
    <p:sldId id="258" r:id="rId7"/>
    <p:sldId id="262" r:id="rId8"/>
    <p:sldId id="264" r:id="rId9"/>
    <p:sldId id="265" r:id="rId10"/>
    <p:sldId id="266" r:id="rId11"/>
    <p:sldId id="261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BB66-FD10-2543-B698-2497D518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0764-15B8-4C45-AEFE-132A4331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E4DA-D29B-894A-BA62-F9133132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9EE9-6481-FF47-9165-C0191A4E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10C2-B59F-BA40-8196-A9957745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C1A-9CC7-4748-A7A7-07C18383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95F5D-37E5-EA4A-9001-2955A2413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503D-C03C-3E46-9CC6-203AFA08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436E-6F59-E74F-863F-B5753D0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DAEF-38A1-D149-9B9E-A88E1A26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2CFDD-CDF3-D446-AC05-EC4C102D9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25343-A039-5A4D-952E-203D5BDC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2E87-D26B-0D46-BE41-4F4BFAFC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3171-6B91-A742-8737-A9C04B9A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B2AD-3B74-9649-B1C0-F75B94D6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E606-7840-A84B-BC08-8AA44CF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C95A-C152-6442-91FC-0AEED33B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36F4-F03A-0247-B34A-EFD11B66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C036-0BA1-B74B-9E80-AC3C2ECD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8508-3C3C-F241-9CD5-96472D74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59F9-ACD4-5649-8190-0938ECA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ED14-6D7F-2347-BDAD-8FB576FA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D1B0-5E6D-C34C-9A2A-DA3270E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F8F7-6123-B84E-9311-D37029C2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4A27-188C-444E-B0DF-FE19C128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A2E-27A1-7341-A2D8-D8CC7695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FACB-7F07-AD46-B967-2FB583BAC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BCD5-47FF-2F4A-B9E1-13AC84E1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8489-4633-B943-A757-9D34929F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1750C-C67F-0045-8288-EA89BB3E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1C86-55C7-434E-BB11-A8A5355C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B94C-0CB6-8840-AE56-20E44DC2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1BEE6-1D84-FF4F-A4E7-F1C68733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9D54-1089-D745-8BB6-56EEF6E3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F0744-19F5-3543-9D88-3AB554DC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77232-99A2-6F4B-BED5-69C57090E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35032-9839-7F48-94B0-7E7718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D181-EDFE-6A47-8721-C2BA868F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E7FDC-FDF1-7B43-91F5-9BC82D9B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430C-9D0B-964B-BD23-E8492023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C0F7C-5A9F-5340-A772-169555B6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B29E1-7787-1746-93B4-E9AFF4E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EAECC-0B80-0641-A0BB-939BFDC6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27627-E590-6F4D-B122-F2A1F736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7D9CB-CC9E-3B41-AD3C-256A5155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0AAA-49C9-BE45-9C36-9CBC5C52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A387-430A-BD46-954B-C8C2B5CE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57C2-F432-604F-9AC5-F7488A2D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437B4-C565-A144-A96A-4A89CA85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4BB39-DA5F-D648-8D30-0E0FE6C3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B1EF-E942-F149-8FA5-3186888A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2ED8-8A9C-1943-ACF0-41CC6B1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348D-6FB5-AF40-AFB0-CB23432C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FA863-BD02-B141-8B34-5747B0859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6F229-64BB-354E-9C3E-FF49D1A5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D9C11-1432-4343-8DC7-3A230A2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A89D5-7610-8E4E-A057-416D675A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4FB2C-A64C-2440-B00D-19FFBCA1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C838F-81F0-8A4D-A100-FFE2AF45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7197-D42D-DF46-9585-C4890E5E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E168-5081-E74A-B851-C30A0915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A650-5E97-6844-9754-238A5BF8237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C951-2BDB-9342-A7FD-D4163E36A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103A-A305-DB4E-A173-AC7565B2B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F965-896D-1142-82CC-BB0492F9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0346-1DC2-4343-8C7E-FCC23981B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Autoencoder(VAE)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E397-B8BB-5941-B09A-27D2423FE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88391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39C3-BB71-FC4C-AF0D-EEA77A9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115345"/>
            <a:ext cx="10515600" cy="1325563"/>
          </a:xfrm>
        </p:spPr>
        <p:txBody>
          <a:bodyPr/>
          <a:lstStyle/>
          <a:p>
            <a:r>
              <a:rPr lang="en-US" dirty="0"/>
              <a:t>Latent space encoding</a:t>
            </a:r>
          </a:p>
        </p:txBody>
      </p:sp>
      <p:pic>
        <p:nvPicPr>
          <p:cNvPr id="3074" name="Picture 2" descr="Screen-Shot-2018-06-20-at-2.47.56-PM">
            <a:extLst>
              <a:ext uri="{FF2B5EF4-FFF2-40B4-BE49-F238E27FC236}">
                <a16:creationId xmlns:a16="http://schemas.microsoft.com/office/drawing/2014/main" id="{34B5E443-EF8D-564E-8C5E-16373CB9A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940"/>
            <a:ext cx="12192000" cy="53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E632D-8C6D-0A4C-8AC6-A1376EA349CA}"/>
              </a:ext>
            </a:extLst>
          </p:cNvPr>
          <p:cNvSpPr txBox="1"/>
          <p:nvPr/>
        </p:nvSpPr>
        <p:spPr>
          <a:xfrm>
            <a:off x="6605534" y="6223556"/>
            <a:ext cx="558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/variational-autoencoders/</a:t>
            </a:r>
          </a:p>
        </p:txBody>
      </p:sp>
    </p:spTree>
    <p:extLst>
      <p:ext uri="{BB962C8B-B14F-4D97-AF65-F5344CB8AC3E}">
        <p14:creationId xmlns:p14="http://schemas.microsoft.com/office/powerpoint/2010/main" val="118560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-Shot-2018-06-20-at-2.48.42-PM">
            <a:extLst>
              <a:ext uri="{FF2B5EF4-FFF2-40B4-BE49-F238E27FC236}">
                <a16:creationId xmlns:a16="http://schemas.microsoft.com/office/drawing/2014/main" id="{485DCEB2-A891-3C48-AF52-AFAE8777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3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2AA0F-36BD-0B47-89A9-B9A22B08CEB7}"/>
              </a:ext>
            </a:extLst>
          </p:cNvPr>
          <p:cNvSpPr txBox="1"/>
          <p:nvPr/>
        </p:nvSpPr>
        <p:spPr>
          <a:xfrm>
            <a:off x="6605534" y="6380718"/>
            <a:ext cx="558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/variational-autoencoders/</a:t>
            </a:r>
          </a:p>
        </p:txBody>
      </p:sp>
    </p:spTree>
    <p:extLst>
      <p:ext uri="{BB962C8B-B14F-4D97-AF65-F5344CB8AC3E}">
        <p14:creationId xmlns:p14="http://schemas.microsoft.com/office/powerpoint/2010/main" val="283220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FE91-B9F8-3B42-BCEA-0DE07077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Autoencoder(VAE)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278180-25F3-2B46-A5ED-8CE946BE5179}"/>
              </a:ext>
            </a:extLst>
          </p:cNvPr>
          <p:cNvGrpSpPr/>
          <p:nvPr/>
        </p:nvGrpSpPr>
        <p:grpSpPr>
          <a:xfrm>
            <a:off x="2046243" y="2409498"/>
            <a:ext cx="8099510" cy="3263685"/>
            <a:chOff x="2046243" y="2409498"/>
            <a:chExt cx="8099510" cy="32636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6EF192-F7B2-1241-819A-754A5B34F9D7}"/>
                </a:ext>
              </a:extLst>
            </p:cNvPr>
            <p:cNvGrpSpPr/>
            <p:nvPr/>
          </p:nvGrpSpPr>
          <p:grpSpPr>
            <a:xfrm>
              <a:off x="2978132" y="3101805"/>
              <a:ext cx="6235732" cy="1961518"/>
              <a:chOff x="2123968" y="1797112"/>
              <a:chExt cx="6235732" cy="1961518"/>
            </a:xfrm>
          </p:grpSpPr>
          <p:sp>
            <p:nvSpPr>
              <p:cNvPr id="3" name="Trapezium 2">
                <a:extLst>
                  <a:ext uri="{FF2B5EF4-FFF2-40B4-BE49-F238E27FC236}">
                    <a16:creationId xmlns:a16="http://schemas.microsoft.com/office/drawing/2014/main" id="{7FB05E45-B3AE-2C4A-8632-594218D1CEE6}"/>
                  </a:ext>
                </a:extLst>
              </p:cNvPr>
              <p:cNvSpPr/>
              <p:nvPr/>
            </p:nvSpPr>
            <p:spPr>
              <a:xfrm rot="5400000" flipH="1">
                <a:off x="2383401" y="1659246"/>
                <a:ext cx="1839951" cy="2358818"/>
              </a:xfrm>
              <a:prstGeom prst="trapezoid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rapezium 3">
                <a:extLst>
                  <a:ext uri="{FF2B5EF4-FFF2-40B4-BE49-F238E27FC236}">
                    <a16:creationId xmlns:a16="http://schemas.microsoft.com/office/drawing/2014/main" id="{8054D791-15A8-154B-9FE6-172F1ABE192E}"/>
                  </a:ext>
                </a:extLst>
              </p:cNvPr>
              <p:cNvSpPr/>
              <p:nvPr/>
            </p:nvSpPr>
            <p:spPr>
              <a:xfrm rot="16200000" flipH="1">
                <a:off x="6260315" y="1537679"/>
                <a:ext cx="1839951" cy="2358818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59B9E-5AEE-4043-8C4B-91BB75CF3BAA}"/>
                </a:ext>
              </a:extLst>
            </p:cNvPr>
            <p:cNvGrpSpPr/>
            <p:nvPr/>
          </p:nvGrpSpPr>
          <p:grpSpPr>
            <a:xfrm>
              <a:off x="5923156" y="3521925"/>
              <a:ext cx="345688" cy="1074235"/>
              <a:chOff x="1717288" y="3520067"/>
              <a:chExt cx="345688" cy="107423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680084-5315-584A-9931-2AF22E7BF7DE}"/>
                  </a:ext>
                </a:extLst>
              </p:cNvPr>
              <p:cNvSpPr/>
              <p:nvPr/>
            </p:nvSpPr>
            <p:spPr>
              <a:xfrm>
                <a:off x="1717288" y="3880624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D057A-0238-2046-A3AB-3546D2761DFD}"/>
                  </a:ext>
                </a:extLst>
              </p:cNvPr>
              <p:cNvSpPr/>
              <p:nvPr/>
            </p:nvSpPr>
            <p:spPr>
              <a:xfrm>
                <a:off x="1717288" y="3520067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C68E98-0AEE-2D40-975D-7C47CCF32D65}"/>
                  </a:ext>
                </a:extLst>
              </p:cNvPr>
              <p:cNvSpPr/>
              <p:nvPr/>
            </p:nvSpPr>
            <p:spPr>
              <a:xfrm>
                <a:off x="1717288" y="4237463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4873F2-8F6E-BB4F-8675-B5C3B8A8A0DB}"/>
                </a:ext>
              </a:extLst>
            </p:cNvPr>
            <p:cNvGrpSpPr/>
            <p:nvPr/>
          </p:nvGrpSpPr>
          <p:grpSpPr>
            <a:xfrm>
              <a:off x="2046243" y="2448619"/>
              <a:ext cx="345688" cy="3224564"/>
              <a:chOff x="1717288" y="2443973"/>
              <a:chExt cx="345688" cy="322456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C45F1CD-7606-A04D-94F5-BD36D5DC782A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38BDD6-67A9-8E46-851B-CD447F909CFF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E1F5FC1-F8C9-7E4D-8C42-D4DA699E05B6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7BEA681-D47F-144A-A2AB-D9E7270AC46E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574B01-A64F-E646-BFBF-3777755B7653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DF5A873-6DA9-CC4E-B0D7-1A56F4894D6D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A22429-1FC8-384C-ABD9-5AF6E13EA51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DE62A2A-99D9-1442-B9FD-C99D64EA7A72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2FB7E6C-B780-C84E-A41F-5161AC5D8BFD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442D738-2825-164B-B884-5944D3C7F62A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D0BDCD-C0C9-534F-842B-7D0A191A94E6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CA6DC3B-1E47-3640-9BEB-92BE01F6762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8CC667-7F94-BF47-9C60-BA19FAF590B5}"/>
                </a:ext>
              </a:extLst>
            </p:cNvPr>
            <p:cNvGrpSpPr/>
            <p:nvPr/>
          </p:nvGrpSpPr>
          <p:grpSpPr>
            <a:xfrm>
              <a:off x="9800065" y="2409498"/>
              <a:ext cx="345688" cy="3224564"/>
              <a:chOff x="1717288" y="2443973"/>
              <a:chExt cx="345688" cy="32245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59A2E2-4549-CE49-8243-E0AC30471D45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F21249-0D19-574D-AC50-069E7EF0CD1C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EF4CC52-486D-9844-BEA1-F62B56C061C1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BD3F98-5EE5-494A-9C16-3BD5BC331E7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18A194D-26B5-AF47-AEBB-87CDD6A6EF0A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14154C-A084-9146-BF09-11F88E8D6793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7F15F31-C5C4-3B4C-9C6C-DDA8E23336D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559B30D-3376-4049-9671-A91D6FB7B1F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F569E23-55B3-434C-84B5-E155042F8B8B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22012C6-1076-6248-912B-7863ECA3F107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B8B147-240B-F64E-B2D9-7892ADDEAC6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06CAE3-A4C4-FA40-892F-7CF05F0890E3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2A662-6F33-374D-B55B-511E63509D3D}"/>
                  </a:ext>
                </a:extLst>
              </p:cNvPr>
              <p:cNvSpPr txBox="1"/>
              <p:nvPr/>
            </p:nvSpPr>
            <p:spPr>
              <a:xfrm>
                <a:off x="1661532" y="395868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2A662-6F33-374D-B55B-511E6350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32" y="395868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49BA-0623-B848-B612-91F4AFC563BE}"/>
                  </a:ext>
                </a:extLst>
              </p:cNvPr>
              <p:cNvSpPr txBox="1"/>
              <p:nvPr/>
            </p:nvSpPr>
            <p:spPr>
              <a:xfrm>
                <a:off x="10346475" y="377401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49BA-0623-B848-B612-91F4AFC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475" y="3774017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34ADD8-C2E8-904C-8017-4D344235D8CF}"/>
                  </a:ext>
                </a:extLst>
              </p:cNvPr>
              <p:cNvSpPr txBox="1"/>
              <p:nvPr/>
            </p:nvSpPr>
            <p:spPr>
              <a:xfrm>
                <a:off x="5163781" y="5131678"/>
                <a:ext cx="426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0,1)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34ADD8-C2E8-904C-8017-4D344235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81" y="5131678"/>
                <a:ext cx="42630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BFCB39-11C0-AB4F-AE0A-400D938AB586}"/>
                  </a:ext>
                </a:extLst>
              </p:cNvPr>
              <p:cNvSpPr txBox="1"/>
              <p:nvPr/>
            </p:nvSpPr>
            <p:spPr>
              <a:xfrm>
                <a:off x="4099385" y="291713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BFCB39-11C0-AB4F-AE0A-400D938A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85" y="2917138"/>
                <a:ext cx="3908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65427-1963-154A-B58C-42AED4938D85}"/>
                  </a:ext>
                </a:extLst>
              </p:cNvPr>
              <p:cNvSpPr txBox="1"/>
              <p:nvPr/>
            </p:nvSpPr>
            <p:spPr>
              <a:xfrm>
                <a:off x="7876373" y="291461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65427-1963-154A-B58C-42AED493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73" y="2914615"/>
                <a:ext cx="4045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11E02-2149-074E-97D4-A938C24E08C0}"/>
                  </a:ext>
                </a:extLst>
              </p:cNvPr>
              <p:cNvSpPr txBox="1"/>
              <p:nvPr/>
            </p:nvSpPr>
            <p:spPr>
              <a:xfrm>
                <a:off x="3186351" y="3958683"/>
                <a:ext cx="1565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11E02-2149-074E-97D4-A938C24E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51" y="3958683"/>
                <a:ext cx="156588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28C8DE-DA07-7A4C-BAF1-1B6CB9E0F6CB}"/>
                  </a:ext>
                </a:extLst>
              </p:cNvPr>
              <p:cNvSpPr txBox="1"/>
              <p:nvPr/>
            </p:nvSpPr>
            <p:spPr>
              <a:xfrm>
                <a:off x="7251510" y="3780518"/>
                <a:ext cx="1565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28C8DE-DA07-7A4C-BAF1-1B6CB9E0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510" y="3780518"/>
                <a:ext cx="156588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9F87E4-93B1-1945-85D3-11B0B7C4DF41}"/>
                  </a:ext>
                </a:extLst>
              </p:cNvPr>
              <p:cNvSpPr txBox="1"/>
              <p:nvPr/>
            </p:nvSpPr>
            <p:spPr>
              <a:xfrm>
                <a:off x="5888724" y="3147205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9F87E4-93B1-1945-85D3-11B0B7C4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24" y="3147205"/>
                <a:ext cx="3537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wn Arrow 45">
            <a:extLst>
              <a:ext uri="{FF2B5EF4-FFF2-40B4-BE49-F238E27FC236}">
                <a16:creationId xmlns:a16="http://schemas.microsoft.com/office/drawing/2014/main" id="{9F10FCA4-900B-FC47-BA93-229541B2D5D0}"/>
              </a:ext>
            </a:extLst>
          </p:cNvPr>
          <p:cNvSpPr/>
          <p:nvPr/>
        </p:nvSpPr>
        <p:spPr>
          <a:xfrm>
            <a:off x="6793713" y="5423918"/>
            <a:ext cx="278781" cy="39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4DAA5-2CF0-6142-8058-EE12E47F45A4}"/>
              </a:ext>
            </a:extLst>
          </p:cNvPr>
          <p:cNvSpPr txBox="1"/>
          <p:nvPr/>
        </p:nvSpPr>
        <p:spPr>
          <a:xfrm>
            <a:off x="5525666" y="5863181"/>
            <a:ext cx="28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Kullback-Leibler Divergence </a:t>
            </a:r>
          </a:p>
        </p:txBody>
      </p:sp>
    </p:spTree>
    <p:extLst>
      <p:ext uri="{BB962C8B-B14F-4D97-AF65-F5344CB8AC3E}">
        <p14:creationId xmlns:p14="http://schemas.microsoft.com/office/powerpoint/2010/main" val="336282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FE91-B9F8-3B42-BCEA-0DE07077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Autoencoder(VAE)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45BCFF-90CD-0844-B2DB-D9AB5FA4BFDF}"/>
              </a:ext>
            </a:extLst>
          </p:cNvPr>
          <p:cNvGrpSpPr/>
          <p:nvPr/>
        </p:nvGrpSpPr>
        <p:grpSpPr>
          <a:xfrm>
            <a:off x="6656813" y="5624034"/>
            <a:ext cx="4263026" cy="1100835"/>
            <a:chOff x="5163781" y="5131678"/>
            <a:chExt cx="4263026" cy="1100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34ADD8-C2E8-904C-8017-4D344235D8CF}"/>
                    </a:ext>
                  </a:extLst>
                </p:cNvPr>
                <p:cNvSpPr txBox="1"/>
                <p:nvPr/>
              </p:nvSpPr>
              <p:spPr>
                <a:xfrm>
                  <a:off x="5163781" y="5131678"/>
                  <a:ext cx="4263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34ADD8-C2E8-904C-8017-4D344235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781" y="5131678"/>
                  <a:ext cx="426302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9F10FCA4-900B-FC47-BA93-229541B2D5D0}"/>
                </a:ext>
              </a:extLst>
            </p:cNvPr>
            <p:cNvSpPr/>
            <p:nvPr/>
          </p:nvSpPr>
          <p:spPr>
            <a:xfrm>
              <a:off x="6793713" y="5423918"/>
              <a:ext cx="278781" cy="398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94DAA5-2CF0-6142-8058-EE12E47F45A4}"/>
                </a:ext>
              </a:extLst>
            </p:cNvPr>
            <p:cNvSpPr txBox="1"/>
            <p:nvPr/>
          </p:nvSpPr>
          <p:spPr>
            <a:xfrm>
              <a:off x="5525666" y="5863181"/>
              <a:ext cx="2814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Kullback-Leibler Divergence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BE388F-FF69-884D-88FC-AD04388A4A0D}"/>
              </a:ext>
            </a:extLst>
          </p:cNvPr>
          <p:cNvGrpSpPr/>
          <p:nvPr/>
        </p:nvGrpSpPr>
        <p:grpSpPr>
          <a:xfrm>
            <a:off x="6311125" y="3601749"/>
            <a:ext cx="345688" cy="1074235"/>
            <a:chOff x="1717288" y="3520067"/>
            <a:chExt cx="345688" cy="10742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349AD-AAB4-134A-86B6-DA0D35459862}"/>
                </a:ext>
              </a:extLst>
            </p:cNvPr>
            <p:cNvSpPr/>
            <p:nvPr/>
          </p:nvSpPr>
          <p:spPr>
            <a:xfrm>
              <a:off x="1717288" y="3880624"/>
              <a:ext cx="345688" cy="35683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163ECF-FE80-CE4C-9659-23AB2ACDF9EC}"/>
                </a:ext>
              </a:extLst>
            </p:cNvPr>
            <p:cNvSpPr/>
            <p:nvPr/>
          </p:nvSpPr>
          <p:spPr>
            <a:xfrm>
              <a:off x="1717288" y="3520067"/>
              <a:ext cx="345688" cy="35683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D5A00B-54B4-A340-8109-22146CA60767}"/>
                </a:ext>
              </a:extLst>
            </p:cNvPr>
            <p:cNvSpPr/>
            <p:nvPr/>
          </p:nvSpPr>
          <p:spPr>
            <a:xfrm>
              <a:off x="1717288" y="4237463"/>
              <a:ext cx="345688" cy="35683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EFE2E41-31C3-A841-BBFD-2554A6BEAE33}"/>
              </a:ext>
            </a:extLst>
          </p:cNvPr>
          <p:cNvGrpSpPr/>
          <p:nvPr/>
        </p:nvGrpSpPr>
        <p:grpSpPr>
          <a:xfrm>
            <a:off x="1661532" y="2409498"/>
            <a:ext cx="9052929" cy="3329599"/>
            <a:chOff x="1661532" y="2409498"/>
            <a:chExt cx="9052929" cy="33295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6EF192-F7B2-1241-819A-754A5B34F9D7}"/>
                </a:ext>
              </a:extLst>
            </p:cNvPr>
            <p:cNvGrpSpPr/>
            <p:nvPr/>
          </p:nvGrpSpPr>
          <p:grpSpPr>
            <a:xfrm>
              <a:off x="2978132" y="3101805"/>
              <a:ext cx="6235732" cy="1961518"/>
              <a:chOff x="2123968" y="1797112"/>
              <a:chExt cx="6235732" cy="1961518"/>
            </a:xfrm>
          </p:grpSpPr>
          <p:sp>
            <p:nvSpPr>
              <p:cNvPr id="3" name="Trapezium 2">
                <a:extLst>
                  <a:ext uri="{FF2B5EF4-FFF2-40B4-BE49-F238E27FC236}">
                    <a16:creationId xmlns:a16="http://schemas.microsoft.com/office/drawing/2014/main" id="{7FB05E45-B3AE-2C4A-8632-594218D1CEE6}"/>
                  </a:ext>
                </a:extLst>
              </p:cNvPr>
              <p:cNvSpPr/>
              <p:nvPr/>
            </p:nvSpPr>
            <p:spPr>
              <a:xfrm rot="5400000" flipH="1">
                <a:off x="2383401" y="1659246"/>
                <a:ext cx="1839951" cy="2358818"/>
              </a:xfrm>
              <a:prstGeom prst="trapezoid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rapezium 3">
                <a:extLst>
                  <a:ext uri="{FF2B5EF4-FFF2-40B4-BE49-F238E27FC236}">
                    <a16:creationId xmlns:a16="http://schemas.microsoft.com/office/drawing/2014/main" id="{8054D791-15A8-154B-9FE6-172F1ABE192E}"/>
                  </a:ext>
                </a:extLst>
              </p:cNvPr>
              <p:cNvSpPr/>
              <p:nvPr/>
            </p:nvSpPr>
            <p:spPr>
              <a:xfrm rot="16200000" flipH="1">
                <a:off x="6260315" y="1537679"/>
                <a:ext cx="1839951" cy="2358818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59B9E-5AEE-4043-8C4B-91BB75CF3BAA}"/>
                </a:ext>
              </a:extLst>
            </p:cNvPr>
            <p:cNvGrpSpPr/>
            <p:nvPr/>
          </p:nvGrpSpPr>
          <p:grpSpPr>
            <a:xfrm>
              <a:off x="5576648" y="2721999"/>
              <a:ext cx="345688" cy="1074235"/>
              <a:chOff x="1717288" y="3520067"/>
              <a:chExt cx="345688" cy="107423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680084-5315-584A-9931-2AF22E7BF7DE}"/>
                  </a:ext>
                </a:extLst>
              </p:cNvPr>
              <p:cNvSpPr/>
              <p:nvPr/>
            </p:nvSpPr>
            <p:spPr>
              <a:xfrm>
                <a:off x="1717288" y="3880624"/>
                <a:ext cx="345688" cy="35683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D057A-0238-2046-A3AB-3546D2761DFD}"/>
                  </a:ext>
                </a:extLst>
              </p:cNvPr>
              <p:cNvSpPr/>
              <p:nvPr/>
            </p:nvSpPr>
            <p:spPr>
              <a:xfrm>
                <a:off x="1717288" y="3520067"/>
                <a:ext cx="345688" cy="35683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C68E98-0AEE-2D40-975D-7C47CCF32D65}"/>
                  </a:ext>
                </a:extLst>
              </p:cNvPr>
              <p:cNvSpPr/>
              <p:nvPr/>
            </p:nvSpPr>
            <p:spPr>
              <a:xfrm>
                <a:off x="1717288" y="4237463"/>
                <a:ext cx="345688" cy="35683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4873F2-8F6E-BB4F-8675-B5C3B8A8A0DB}"/>
                </a:ext>
              </a:extLst>
            </p:cNvPr>
            <p:cNvGrpSpPr/>
            <p:nvPr/>
          </p:nvGrpSpPr>
          <p:grpSpPr>
            <a:xfrm>
              <a:off x="2046243" y="2448619"/>
              <a:ext cx="345688" cy="3224564"/>
              <a:chOff x="1717288" y="2443973"/>
              <a:chExt cx="345688" cy="322456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C45F1CD-7606-A04D-94F5-BD36D5DC782A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38BDD6-67A9-8E46-851B-CD447F909CFF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E1F5FC1-F8C9-7E4D-8C42-D4DA699E05B6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7BEA681-D47F-144A-A2AB-D9E7270AC46E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574B01-A64F-E646-BFBF-3777755B7653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DF5A873-6DA9-CC4E-B0D7-1A56F4894D6D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A22429-1FC8-384C-ABD9-5AF6E13EA51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DE62A2A-99D9-1442-B9FD-C99D64EA7A72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2FB7E6C-B780-C84E-A41F-5161AC5D8BFD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442D738-2825-164B-B884-5944D3C7F62A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D0BDCD-C0C9-534F-842B-7D0A191A94E6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CA6DC3B-1E47-3640-9BEB-92BE01F6762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8CC667-7F94-BF47-9C60-BA19FAF590B5}"/>
                </a:ext>
              </a:extLst>
            </p:cNvPr>
            <p:cNvGrpSpPr/>
            <p:nvPr/>
          </p:nvGrpSpPr>
          <p:grpSpPr>
            <a:xfrm>
              <a:off x="9800065" y="2409498"/>
              <a:ext cx="345688" cy="3224564"/>
              <a:chOff x="1717288" y="2443973"/>
              <a:chExt cx="345688" cy="32245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59A2E2-4549-CE49-8243-E0AC30471D45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F21249-0D19-574D-AC50-069E7EF0CD1C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EF4CC52-486D-9844-BEA1-F62B56C061C1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BD3F98-5EE5-494A-9C16-3BD5BC331E7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18A194D-26B5-AF47-AEBB-87CDD6A6EF0A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14154C-A084-9146-BF09-11F88E8D6793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7F15F31-C5C4-3B4C-9C6C-DDA8E23336D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559B30D-3376-4049-9671-A91D6FB7B1F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F569E23-55B3-434C-84B5-E155042F8B8B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22012C6-1076-6248-912B-7863ECA3F107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B8B147-240B-F64E-B2D9-7892ADDEAC6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06CAE3-A4C4-FA40-892F-7CF05F0890E3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62A662-6F33-374D-B55B-511E63509D3D}"/>
                    </a:ext>
                  </a:extLst>
                </p:cNvPr>
                <p:cNvSpPr txBox="1"/>
                <p:nvPr/>
              </p:nvSpPr>
              <p:spPr>
                <a:xfrm>
                  <a:off x="1661532" y="395868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62A662-6F33-374D-B55B-511E63509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532" y="3958683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8FF49BA-0623-B848-B612-91F4AFC563BE}"/>
                    </a:ext>
                  </a:extLst>
                </p:cNvPr>
                <p:cNvSpPr txBox="1"/>
                <p:nvPr/>
              </p:nvSpPr>
              <p:spPr>
                <a:xfrm>
                  <a:off x="10346475" y="3774017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8FF49BA-0623-B848-B612-91F4AFC56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475" y="377401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BFCB39-11C0-AB4F-AE0A-400D938AB586}"/>
                    </a:ext>
                  </a:extLst>
                </p:cNvPr>
                <p:cNvSpPr txBox="1"/>
                <p:nvPr/>
              </p:nvSpPr>
              <p:spPr>
                <a:xfrm>
                  <a:off x="4099385" y="2917138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BFCB39-11C0-AB4F-AE0A-400D938AB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385" y="2917138"/>
                  <a:ext cx="390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E965427-1963-154A-B58C-42AED4938D85}"/>
                    </a:ext>
                  </a:extLst>
                </p:cNvPr>
                <p:cNvSpPr txBox="1"/>
                <p:nvPr/>
              </p:nvSpPr>
              <p:spPr>
                <a:xfrm>
                  <a:off x="7876373" y="2914615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E965427-1963-154A-B58C-42AED4938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373" y="2914615"/>
                  <a:ext cx="4045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111E02-2149-074E-97D4-A938C24E08C0}"/>
                    </a:ext>
                  </a:extLst>
                </p:cNvPr>
                <p:cNvSpPr txBox="1"/>
                <p:nvPr/>
              </p:nvSpPr>
              <p:spPr>
                <a:xfrm>
                  <a:off x="3186351" y="3958683"/>
                  <a:ext cx="1565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111E02-2149-074E-97D4-A938C24E0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351" y="3958683"/>
                  <a:ext cx="15658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128C8DE-DA07-7A4C-BAF1-1B6CB9E0F6CB}"/>
                    </a:ext>
                  </a:extLst>
                </p:cNvPr>
                <p:cNvSpPr txBox="1"/>
                <p:nvPr/>
              </p:nvSpPr>
              <p:spPr>
                <a:xfrm>
                  <a:off x="7251510" y="3780518"/>
                  <a:ext cx="1565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128C8DE-DA07-7A4C-BAF1-1B6CB9E0F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510" y="3780518"/>
                  <a:ext cx="15658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7CF405-798A-D340-87E5-C8B5A88C1C66}"/>
                </a:ext>
              </a:extLst>
            </p:cNvPr>
            <p:cNvGrpSpPr/>
            <p:nvPr/>
          </p:nvGrpSpPr>
          <p:grpSpPr>
            <a:xfrm>
              <a:off x="5578506" y="4242109"/>
              <a:ext cx="345688" cy="1074235"/>
              <a:chOff x="1717288" y="3520067"/>
              <a:chExt cx="345688" cy="10742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C7EA0F7-E5F7-9646-8D07-26E0DABFE94D}"/>
                  </a:ext>
                </a:extLst>
              </p:cNvPr>
              <p:cNvSpPr/>
              <p:nvPr/>
            </p:nvSpPr>
            <p:spPr>
              <a:xfrm>
                <a:off x="1717288" y="3880624"/>
                <a:ext cx="345688" cy="356839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9CD22C-67DA-1D4C-94F5-65C589B4F33D}"/>
                  </a:ext>
                </a:extLst>
              </p:cNvPr>
              <p:cNvSpPr/>
              <p:nvPr/>
            </p:nvSpPr>
            <p:spPr>
              <a:xfrm>
                <a:off x="1717288" y="3520067"/>
                <a:ext cx="345688" cy="356839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BBC743-6B1E-AC41-A7F8-6844188821E3}"/>
                  </a:ext>
                </a:extLst>
              </p:cNvPr>
              <p:cNvSpPr/>
              <p:nvPr/>
            </p:nvSpPr>
            <p:spPr>
              <a:xfrm>
                <a:off x="1717288" y="4237463"/>
                <a:ext cx="345688" cy="356839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249829E-0FE3-5247-B699-E9E45203C5F7}"/>
                    </a:ext>
                  </a:extLst>
                </p:cNvPr>
                <p:cNvSpPr txBox="1"/>
                <p:nvPr/>
              </p:nvSpPr>
              <p:spPr>
                <a:xfrm>
                  <a:off x="5554061" y="2663801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249829E-0FE3-5247-B699-E9E45203C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061" y="2663801"/>
                  <a:ext cx="46621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BC07811-CCC0-FE47-B73A-5CE4F4B6D304}"/>
                    </a:ext>
                  </a:extLst>
                </p:cNvPr>
                <p:cNvSpPr txBox="1"/>
                <p:nvPr/>
              </p:nvSpPr>
              <p:spPr>
                <a:xfrm>
                  <a:off x="5527834" y="3038706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BC07811-CCC0-FE47-B73A-5CE4F4B6D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834" y="3038706"/>
                  <a:ext cx="47153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FDFAF4-4C0A-5E48-96E3-C371D8B81553}"/>
                    </a:ext>
                  </a:extLst>
                </p:cNvPr>
                <p:cNvSpPr txBox="1"/>
                <p:nvPr/>
              </p:nvSpPr>
              <p:spPr>
                <a:xfrm>
                  <a:off x="5546485" y="3414905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FDFAF4-4C0A-5E48-96E3-C371D8B81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85" y="3414905"/>
                  <a:ext cx="47153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FD3BC11-C898-1B46-92A4-9CECDB1DBC6A}"/>
                    </a:ext>
                  </a:extLst>
                </p:cNvPr>
                <p:cNvSpPr txBox="1"/>
                <p:nvPr/>
              </p:nvSpPr>
              <p:spPr>
                <a:xfrm>
                  <a:off x="5486664" y="4193203"/>
                  <a:ext cx="458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FD3BC11-C898-1B46-92A4-9CECDB1DB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64" y="4193203"/>
                  <a:ext cx="45845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A639E7C-7891-644A-B638-A1DDF4B9F1D2}"/>
                    </a:ext>
                  </a:extLst>
                </p:cNvPr>
                <p:cNvSpPr txBox="1"/>
                <p:nvPr/>
              </p:nvSpPr>
              <p:spPr>
                <a:xfrm>
                  <a:off x="5478012" y="4607916"/>
                  <a:ext cx="463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A639E7C-7891-644A-B638-A1DDF4B9F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012" y="4607916"/>
                  <a:ext cx="46378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4892802-AF95-4E49-97A9-0852F066851D}"/>
                    </a:ext>
                  </a:extLst>
                </p:cNvPr>
                <p:cNvSpPr txBox="1"/>
                <p:nvPr/>
              </p:nvSpPr>
              <p:spPr>
                <a:xfrm>
                  <a:off x="5517602" y="4941757"/>
                  <a:ext cx="463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4892802-AF95-4E49-97A9-0852F0668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602" y="4941757"/>
                  <a:ext cx="46378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17EDFF-F62F-7D44-8DBB-889FBE4674BC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5922152" y="2914615"/>
              <a:ext cx="561817" cy="68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613AD3E-AF33-0D49-A307-A13F21A7D944}"/>
                </a:ext>
              </a:extLst>
            </p:cNvPr>
            <p:cNvCxnSpPr>
              <a:stCxn id="60" idx="0"/>
              <a:endCxn id="55" idx="1"/>
            </p:cNvCxnSpPr>
            <p:nvPr/>
          </p:nvCxnSpPr>
          <p:spPr>
            <a:xfrm flipV="1">
              <a:off x="5715894" y="3780169"/>
              <a:ext cx="595231" cy="41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5EC0305-B175-0A4A-9CEA-02CA7B06319F}"/>
                </a:ext>
              </a:extLst>
            </p:cNvPr>
            <p:cNvCxnSpPr>
              <a:stCxn id="61" idx="3"/>
              <a:endCxn id="54" idx="1"/>
            </p:cNvCxnSpPr>
            <p:nvPr/>
          </p:nvCxnSpPr>
          <p:spPr>
            <a:xfrm flipV="1">
              <a:off x="5941792" y="4140726"/>
              <a:ext cx="369333" cy="65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40350E1-6DCB-AD4C-8D51-BE67750D3624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 flipV="1">
              <a:off x="5981383" y="4497565"/>
              <a:ext cx="329742" cy="628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98428E6-AAD3-A644-BFF8-4D86280DB313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5922152" y="3321492"/>
              <a:ext cx="388973" cy="81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01BDCB9-0920-E74B-AE1C-5ABFA30C7E63}"/>
                </a:ext>
              </a:extLst>
            </p:cNvPr>
            <p:cNvCxnSpPr>
              <a:cxnSpLocks/>
              <a:stCxn id="13" idx="2"/>
              <a:endCxn id="56" idx="1"/>
            </p:cNvCxnSpPr>
            <p:nvPr/>
          </p:nvCxnSpPr>
          <p:spPr>
            <a:xfrm>
              <a:off x="5749492" y="3796234"/>
              <a:ext cx="561633" cy="701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450B776-B7E3-0C43-9388-A7352093B977}"/>
                    </a:ext>
                  </a:extLst>
                </p:cNvPr>
                <p:cNvSpPr txBox="1"/>
                <p:nvPr/>
              </p:nvSpPr>
              <p:spPr>
                <a:xfrm rot="5400000">
                  <a:off x="6089812" y="5054006"/>
                  <a:ext cx="10008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450B776-B7E3-0C43-9388-A7352093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89812" y="5054006"/>
                  <a:ext cx="1000851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04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A49A-83B4-8044-AA4C-E7DC3CED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 Trick</a:t>
            </a:r>
          </a:p>
        </p:txBody>
      </p:sp>
      <p:pic>
        <p:nvPicPr>
          <p:cNvPr id="5122" name="Picture 2" descr="Screen-Shot-2018-03-18-at-4.36.34-PM">
            <a:extLst>
              <a:ext uri="{FF2B5EF4-FFF2-40B4-BE49-F238E27FC236}">
                <a16:creationId xmlns:a16="http://schemas.microsoft.com/office/drawing/2014/main" id="{1C6797EB-D626-F74F-81ED-0A1B0DE7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2154238"/>
            <a:ext cx="96139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392B7-7630-2E4C-A7FA-9F4F9C813692}"/>
              </a:ext>
            </a:extLst>
          </p:cNvPr>
          <p:cNvSpPr txBox="1"/>
          <p:nvPr/>
        </p:nvSpPr>
        <p:spPr>
          <a:xfrm>
            <a:off x="6605534" y="6308209"/>
            <a:ext cx="558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/variational-autoencoders/</a:t>
            </a:r>
          </a:p>
        </p:txBody>
      </p:sp>
    </p:spTree>
    <p:extLst>
      <p:ext uri="{BB962C8B-B14F-4D97-AF65-F5344CB8AC3E}">
        <p14:creationId xmlns:p14="http://schemas.microsoft.com/office/powerpoint/2010/main" val="16518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A49A-83B4-8044-AA4C-E7DC3CED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 Trick</a:t>
            </a:r>
          </a:p>
        </p:txBody>
      </p:sp>
      <p:pic>
        <p:nvPicPr>
          <p:cNvPr id="6146" name="Picture 2" descr="Screen-Shot-2018-03-18-at-4.39.41-PM">
            <a:extLst>
              <a:ext uri="{FF2B5EF4-FFF2-40B4-BE49-F238E27FC236}">
                <a16:creationId xmlns:a16="http://schemas.microsoft.com/office/drawing/2014/main" id="{3095704B-8030-EA4E-B5FA-57DF4109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690688"/>
            <a:ext cx="9017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23C49-BA29-2B47-8A6D-9253DD53A138}"/>
              </a:ext>
            </a:extLst>
          </p:cNvPr>
          <p:cNvSpPr txBox="1"/>
          <p:nvPr/>
        </p:nvSpPr>
        <p:spPr>
          <a:xfrm>
            <a:off x="6605534" y="6380718"/>
            <a:ext cx="558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/variational-autoencoders/</a:t>
            </a:r>
          </a:p>
        </p:txBody>
      </p:sp>
    </p:spTree>
    <p:extLst>
      <p:ext uri="{BB962C8B-B14F-4D97-AF65-F5344CB8AC3E}">
        <p14:creationId xmlns:p14="http://schemas.microsoft.com/office/powerpoint/2010/main" val="12823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3BD7-9C87-D340-9D7A-C4E5B6CB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66515DF-76A5-1E48-8F4B-9BA264DC3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20537"/>
            <a:ext cx="5181600" cy="24198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978D5-6773-704E-A87E-CFE7EF864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0797"/>
            <a:ext cx="5181600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FE91-B9F8-3B42-BCEA-0DE07077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278180-25F3-2B46-A5ED-8CE946BE5179}"/>
              </a:ext>
            </a:extLst>
          </p:cNvPr>
          <p:cNvGrpSpPr/>
          <p:nvPr/>
        </p:nvGrpSpPr>
        <p:grpSpPr>
          <a:xfrm>
            <a:off x="2046243" y="2409498"/>
            <a:ext cx="8099510" cy="3263685"/>
            <a:chOff x="2046243" y="2409498"/>
            <a:chExt cx="8099510" cy="32636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6EF192-F7B2-1241-819A-754A5B34F9D7}"/>
                </a:ext>
              </a:extLst>
            </p:cNvPr>
            <p:cNvGrpSpPr/>
            <p:nvPr/>
          </p:nvGrpSpPr>
          <p:grpSpPr>
            <a:xfrm>
              <a:off x="2978135" y="3101804"/>
              <a:ext cx="6235729" cy="1839952"/>
              <a:chOff x="2123971" y="1797111"/>
              <a:chExt cx="6235729" cy="1839952"/>
            </a:xfrm>
          </p:grpSpPr>
          <p:sp>
            <p:nvSpPr>
              <p:cNvPr id="3" name="Trapezium 2">
                <a:extLst>
                  <a:ext uri="{FF2B5EF4-FFF2-40B4-BE49-F238E27FC236}">
                    <a16:creationId xmlns:a16="http://schemas.microsoft.com/office/drawing/2014/main" id="{7FB05E45-B3AE-2C4A-8632-594218D1CEE6}"/>
                  </a:ext>
                </a:extLst>
              </p:cNvPr>
              <p:cNvSpPr/>
              <p:nvPr/>
            </p:nvSpPr>
            <p:spPr>
              <a:xfrm rot="5400000" flipH="1">
                <a:off x="2383404" y="1537678"/>
                <a:ext cx="1839951" cy="2358818"/>
              </a:xfrm>
              <a:prstGeom prst="trapezoid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ium 3">
                <a:extLst>
                  <a:ext uri="{FF2B5EF4-FFF2-40B4-BE49-F238E27FC236}">
                    <a16:creationId xmlns:a16="http://schemas.microsoft.com/office/drawing/2014/main" id="{8054D791-15A8-154B-9FE6-172F1ABE192E}"/>
                  </a:ext>
                </a:extLst>
              </p:cNvPr>
              <p:cNvSpPr/>
              <p:nvPr/>
            </p:nvSpPr>
            <p:spPr>
              <a:xfrm rot="16200000" flipH="1">
                <a:off x="6260315" y="1537679"/>
                <a:ext cx="1839951" cy="2358818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59B9E-5AEE-4043-8C4B-91BB75CF3BAA}"/>
                </a:ext>
              </a:extLst>
            </p:cNvPr>
            <p:cNvGrpSpPr/>
            <p:nvPr/>
          </p:nvGrpSpPr>
          <p:grpSpPr>
            <a:xfrm>
              <a:off x="5923156" y="3521925"/>
              <a:ext cx="345688" cy="1074235"/>
              <a:chOff x="1717288" y="3520067"/>
              <a:chExt cx="345688" cy="107423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680084-5315-584A-9931-2AF22E7BF7DE}"/>
                  </a:ext>
                </a:extLst>
              </p:cNvPr>
              <p:cNvSpPr/>
              <p:nvPr/>
            </p:nvSpPr>
            <p:spPr>
              <a:xfrm>
                <a:off x="1717288" y="3880624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D057A-0238-2046-A3AB-3546D2761DFD}"/>
                  </a:ext>
                </a:extLst>
              </p:cNvPr>
              <p:cNvSpPr/>
              <p:nvPr/>
            </p:nvSpPr>
            <p:spPr>
              <a:xfrm>
                <a:off x="1717288" y="3520067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C68E98-0AEE-2D40-975D-7C47CCF32D65}"/>
                  </a:ext>
                </a:extLst>
              </p:cNvPr>
              <p:cNvSpPr/>
              <p:nvPr/>
            </p:nvSpPr>
            <p:spPr>
              <a:xfrm>
                <a:off x="1717288" y="4237463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4873F2-8F6E-BB4F-8675-B5C3B8A8A0DB}"/>
                </a:ext>
              </a:extLst>
            </p:cNvPr>
            <p:cNvGrpSpPr/>
            <p:nvPr/>
          </p:nvGrpSpPr>
          <p:grpSpPr>
            <a:xfrm>
              <a:off x="2046243" y="2448619"/>
              <a:ext cx="345688" cy="3224564"/>
              <a:chOff x="1717288" y="2443973"/>
              <a:chExt cx="345688" cy="322456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C45F1CD-7606-A04D-94F5-BD36D5DC782A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38BDD6-67A9-8E46-851B-CD447F909CFF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E1F5FC1-F8C9-7E4D-8C42-D4DA699E05B6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7BEA681-D47F-144A-A2AB-D9E7270AC46E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574B01-A64F-E646-BFBF-3777755B7653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DF5A873-6DA9-CC4E-B0D7-1A56F4894D6D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A22429-1FC8-384C-ABD9-5AF6E13EA51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DE62A2A-99D9-1442-B9FD-C99D64EA7A72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2FB7E6C-B780-C84E-A41F-5161AC5D8BFD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442D738-2825-164B-B884-5944D3C7F62A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D0BDCD-C0C9-534F-842B-7D0A191A94E6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CA6DC3B-1E47-3640-9BEB-92BE01F6762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8CC667-7F94-BF47-9C60-BA19FAF590B5}"/>
                </a:ext>
              </a:extLst>
            </p:cNvPr>
            <p:cNvGrpSpPr/>
            <p:nvPr/>
          </p:nvGrpSpPr>
          <p:grpSpPr>
            <a:xfrm>
              <a:off x="9800065" y="2409498"/>
              <a:ext cx="345688" cy="3224564"/>
              <a:chOff x="1717288" y="2443973"/>
              <a:chExt cx="345688" cy="32245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59A2E2-4549-CE49-8243-E0AC30471D45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F21249-0D19-574D-AC50-069E7EF0CD1C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EF4CC52-486D-9844-BEA1-F62B56C061C1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BD3F98-5EE5-494A-9C16-3BD5BC331E7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18A194D-26B5-AF47-AEBB-87CDD6A6EF0A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14154C-A084-9146-BF09-11F88E8D6793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7F15F31-C5C4-3B4C-9C6C-DDA8E23336D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559B30D-3376-4049-9671-A91D6FB7B1F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F569E23-55B3-434C-84B5-E155042F8B8B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22012C6-1076-6248-912B-7863ECA3F107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B8B147-240B-F64E-B2D9-7892ADDEAC6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06CAE3-A4C4-FA40-892F-7CF05F0890E3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2A662-6F33-374D-B55B-511E63509D3D}"/>
                  </a:ext>
                </a:extLst>
              </p:cNvPr>
              <p:cNvSpPr txBox="1"/>
              <p:nvPr/>
            </p:nvSpPr>
            <p:spPr>
              <a:xfrm>
                <a:off x="1661532" y="395868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2A662-6F33-374D-B55B-511E6350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32" y="395868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49BA-0623-B848-B612-91F4AFC563BE}"/>
                  </a:ext>
                </a:extLst>
              </p:cNvPr>
              <p:cNvSpPr txBox="1"/>
              <p:nvPr/>
            </p:nvSpPr>
            <p:spPr>
              <a:xfrm>
                <a:off x="10346475" y="377401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49BA-0623-B848-B612-91F4AFC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475" y="3774017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34ADD8-C2E8-904C-8017-4D344235D8CF}"/>
                  </a:ext>
                </a:extLst>
              </p:cNvPr>
              <p:cNvSpPr txBox="1"/>
              <p:nvPr/>
            </p:nvSpPr>
            <p:spPr>
              <a:xfrm>
                <a:off x="5163781" y="5131678"/>
                <a:ext cx="1518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34ADD8-C2E8-904C-8017-4D344235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81" y="5131678"/>
                <a:ext cx="1518749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BFCB39-11C0-AB4F-AE0A-400D938AB586}"/>
                  </a:ext>
                </a:extLst>
              </p:cNvPr>
              <p:cNvSpPr txBox="1"/>
              <p:nvPr/>
            </p:nvSpPr>
            <p:spPr>
              <a:xfrm>
                <a:off x="4099385" y="291713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BFCB39-11C0-AB4F-AE0A-400D938A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85" y="2917138"/>
                <a:ext cx="3908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65427-1963-154A-B58C-42AED4938D85}"/>
                  </a:ext>
                </a:extLst>
              </p:cNvPr>
              <p:cNvSpPr txBox="1"/>
              <p:nvPr/>
            </p:nvSpPr>
            <p:spPr>
              <a:xfrm>
                <a:off x="7876373" y="291461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65427-1963-154A-B58C-42AED493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73" y="2914615"/>
                <a:ext cx="4045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1E8FCF-64C6-CE4D-8F59-9869086EED81}"/>
                  </a:ext>
                </a:extLst>
              </p:cNvPr>
              <p:cNvSpPr txBox="1"/>
              <p:nvPr/>
            </p:nvSpPr>
            <p:spPr>
              <a:xfrm>
                <a:off x="5163781" y="5690932"/>
                <a:ext cx="222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1E8FCF-64C6-CE4D-8F59-9869086E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81" y="5690932"/>
                <a:ext cx="222304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07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FE91-B9F8-3B42-BCEA-0DE07077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Process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278180-25F3-2B46-A5ED-8CE946BE5179}"/>
              </a:ext>
            </a:extLst>
          </p:cNvPr>
          <p:cNvGrpSpPr/>
          <p:nvPr/>
        </p:nvGrpSpPr>
        <p:grpSpPr>
          <a:xfrm>
            <a:off x="5923156" y="2409498"/>
            <a:ext cx="4222597" cy="3224564"/>
            <a:chOff x="5923156" y="2409498"/>
            <a:chExt cx="4222597" cy="3224564"/>
          </a:xfrm>
        </p:grpSpPr>
        <p:sp>
          <p:nvSpPr>
            <p:cNvPr id="4" name="Trapezium 3">
              <a:extLst>
                <a:ext uri="{FF2B5EF4-FFF2-40B4-BE49-F238E27FC236}">
                  <a16:creationId xmlns:a16="http://schemas.microsoft.com/office/drawing/2014/main" id="{8054D791-15A8-154B-9FE6-172F1ABE192E}"/>
                </a:ext>
              </a:extLst>
            </p:cNvPr>
            <p:cNvSpPr/>
            <p:nvPr/>
          </p:nvSpPr>
          <p:spPr>
            <a:xfrm rot="16200000" flipH="1">
              <a:off x="7114479" y="2842372"/>
              <a:ext cx="1839951" cy="2358818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59B9E-5AEE-4043-8C4B-91BB75CF3BAA}"/>
                </a:ext>
              </a:extLst>
            </p:cNvPr>
            <p:cNvGrpSpPr/>
            <p:nvPr/>
          </p:nvGrpSpPr>
          <p:grpSpPr>
            <a:xfrm>
              <a:off x="5923156" y="3521925"/>
              <a:ext cx="345688" cy="1074235"/>
              <a:chOff x="1717288" y="3520067"/>
              <a:chExt cx="345688" cy="107423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680084-5315-584A-9931-2AF22E7BF7DE}"/>
                  </a:ext>
                </a:extLst>
              </p:cNvPr>
              <p:cNvSpPr/>
              <p:nvPr/>
            </p:nvSpPr>
            <p:spPr>
              <a:xfrm>
                <a:off x="1717288" y="3880624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D057A-0238-2046-A3AB-3546D2761DFD}"/>
                  </a:ext>
                </a:extLst>
              </p:cNvPr>
              <p:cNvSpPr/>
              <p:nvPr/>
            </p:nvSpPr>
            <p:spPr>
              <a:xfrm>
                <a:off x="1717288" y="3520067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C68E98-0AEE-2D40-975D-7C47CCF32D65}"/>
                  </a:ext>
                </a:extLst>
              </p:cNvPr>
              <p:cNvSpPr/>
              <p:nvPr/>
            </p:nvSpPr>
            <p:spPr>
              <a:xfrm>
                <a:off x="1717288" y="4237463"/>
                <a:ext cx="345688" cy="356839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8CC667-7F94-BF47-9C60-BA19FAF590B5}"/>
                </a:ext>
              </a:extLst>
            </p:cNvPr>
            <p:cNvGrpSpPr/>
            <p:nvPr/>
          </p:nvGrpSpPr>
          <p:grpSpPr>
            <a:xfrm>
              <a:off x="9800065" y="2409498"/>
              <a:ext cx="345688" cy="3224564"/>
              <a:chOff x="1717288" y="2443973"/>
              <a:chExt cx="345688" cy="32245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59A2E2-4549-CE49-8243-E0AC30471D45}"/>
                  </a:ext>
                </a:extLst>
              </p:cNvPr>
              <p:cNvGrpSpPr/>
              <p:nvPr/>
            </p:nvGrpSpPr>
            <p:grpSpPr>
              <a:xfrm>
                <a:off x="1717288" y="3520067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F21249-0D19-574D-AC50-069E7EF0CD1C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EF4CC52-486D-9844-BEA1-F62B56C061C1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BD3F98-5EE5-494A-9C16-3BD5BC331E7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18A194D-26B5-AF47-AEBB-87CDD6A6EF0A}"/>
                  </a:ext>
                </a:extLst>
              </p:cNvPr>
              <p:cNvGrpSpPr/>
              <p:nvPr/>
            </p:nvGrpSpPr>
            <p:grpSpPr>
              <a:xfrm>
                <a:off x="1717288" y="4594302"/>
                <a:ext cx="345688" cy="1074235"/>
                <a:chOff x="1717288" y="3520067"/>
                <a:chExt cx="345688" cy="107423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14154C-A084-9146-BF09-11F88E8D6793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7F15F31-C5C4-3B4C-9C6C-DDA8E23336D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559B30D-3376-4049-9671-A91D6FB7B1F0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F569E23-55B3-434C-84B5-E155042F8B8B}"/>
                  </a:ext>
                </a:extLst>
              </p:cNvPr>
              <p:cNvGrpSpPr/>
              <p:nvPr/>
            </p:nvGrpSpPr>
            <p:grpSpPr>
              <a:xfrm>
                <a:off x="1717288" y="2443973"/>
                <a:ext cx="345688" cy="1074235"/>
                <a:chOff x="1717288" y="3520067"/>
                <a:chExt cx="345688" cy="10742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22012C6-1076-6248-912B-7863ECA3F107}"/>
                    </a:ext>
                  </a:extLst>
                </p:cNvPr>
                <p:cNvSpPr/>
                <p:nvPr/>
              </p:nvSpPr>
              <p:spPr>
                <a:xfrm>
                  <a:off x="1717288" y="3880624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DB8B147-240B-F64E-B2D9-7892ADDEAC60}"/>
                    </a:ext>
                  </a:extLst>
                </p:cNvPr>
                <p:cNvSpPr/>
                <p:nvPr/>
              </p:nvSpPr>
              <p:spPr>
                <a:xfrm>
                  <a:off x="1717288" y="3520067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06CAE3-A4C4-FA40-892F-7CF05F0890E3}"/>
                    </a:ext>
                  </a:extLst>
                </p:cNvPr>
                <p:cNvSpPr/>
                <p:nvPr/>
              </p:nvSpPr>
              <p:spPr>
                <a:xfrm>
                  <a:off x="1717288" y="4237463"/>
                  <a:ext cx="345688" cy="356839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49BA-0623-B848-B612-91F4AFC563BE}"/>
                  </a:ext>
                </a:extLst>
              </p:cNvPr>
              <p:cNvSpPr txBox="1"/>
              <p:nvPr/>
            </p:nvSpPr>
            <p:spPr>
              <a:xfrm>
                <a:off x="10346475" y="377401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49BA-0623-B848-B612-91F4AFC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475" y="3774017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65427-1963-154A-B58C-42AED4938D85}"/>
                  </a:ext>
                </a:extLst>
              </p:cNvPr>
              <p:cNvSpPr txBox="1"/>
              <p:nvPr/>
            </p:nvSpPr>
            <p:spPr>
              <a:xfrm>
                <a:off x="7876373" y="291461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65427-1963-154A-B58C-42AED493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73" y="2914615"/>
                <a:ext cx="4045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agnetic Disk 43">
            <a:extLst>
              <a:ext uri="{FF2B5EF4-FFF2-40B4-BE49-F238E27FC236}">
                <a16:creationId xmlns:a16="http://schemas.microsoft.com/office/drawing/2014/main" id="{5DBC4229-B0CF-734D-8705-E80F48ECDACC}"/>
              </a:ext>
            </a:extLst>
          </p:cNvPr>
          <p:cNvSpPr/>
          <p:nvPr/>
        </p:nvSpPr>
        <p:spPr>
          <a:xfrm>
            <a:off x="1100138" y="3429000"/>
            <a:ext cx="2157412" cy="1785938"/>
          </a:xfrm>
          <a:prstGeom prst="flowChartMagneticDisk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AE3755E-7056-FE44-999B-6EBBAAA85F7B}"/>
              </a:ext>
            </a:extLst>
          </p:cNvPr>
          <p:cNvSpPr/>
          <p:nvPr/>
        </p:nvSpPr>
        <p:spPr>
          <a:xfrm>
            <a:off x="3510264" y="2634058"/>
            <a:ext cx="1685925" cy="671477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Sampler</a:t>
            </a:r>
          </a:p>
        </p:txBody>
      </p:sp>
      <p:sp>
        <p:nvSpPr>
          <p:cNvPr id="47" name="Curved Down Arrow 46">
            <a:extLst>
              <a:ext uri="{FF2B5EF4-FFF2-40B4-BE49-F238E27FC236}">
                <a16:creationId xmlns:a16="http://schemas.microsoft.com/office/drawing/2014/main" id="{42DE9AAD-CF15-E348-934F-B65E1DD62178}"/>
              </a:ext>
            </a:extLst>
          </p:cNvPr>
          <p:cNvSpPr/>
          <p:nvPr/>
        </p:nvSpPr>
        <p:spPr>
          <a:xfrm rot="8733414" flipV="1">
            <a:off x="2150650" y="2859484"/>
            <a:ext cx="1343887" cy="4721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Down Arrow 47">
            <a:extLst>
              <a:ext uri="{FF2B5EF4-FFF2-40B4-BE49-F238E27FC236}">
                <a16:creationId xmlns:a16="http://schemas.microsoft.com/office/drawing/2014/main" id="{3148AF3D-834C-1C41-9030-C71EF2B9D764}"/>
              </a:ext>
            </a:extLst>
          </p:cNvPr>
          <p:cNvSpPr/>
          <p:nvPr/>
        </p:nvSpPr>
        <p:spPr>
          <a:xfrm rot="2078001" flipV="1">
            <a:off x="4609121" y="3656623"/>
            <a:ext cx="1343887" cy="4721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2E-7E7D-6B40-82B9-36268409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3368-A458-2C4D-B44D-ADE3F5BE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 can not generate the new data</a:t>
            </a:r>
          </a:p>
          <a:p>
            <a:r>
              <a:rPr lang="en-US" dirty="0"/>
              <a:t>Latent space is not regularized</a:t>
            </a:r>
          </a:p>
          <a:p>
            <a:r>
              <a:rPr lang="en-US" dirty="0"/>
              <a:t>Latent space is not continuous and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39C3-BB71-FC4C-AF0D-EEA77A9B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pic>
        <p:nvPicPr>
          <p:cNvPr id="1026" name="Picture 2" descr="Screen-Shot-2018-03-16-at-10.24.11-PM">
            <a:extLst>
              <a:ext uri="{FF2B5EF4-FFF2-40B4-BE49-F238E27FC236}">
                <a16:creationId xmlns:a16="http://schemas.microsoft.com/office/drawing/2014/main" id="{C45FFD6F-B834-2F43-B82E-0C8DAE83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0" y="1866165"/>
            <a:ext cx="10948639" cy="462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5E500-DC02-CF4E-8F40-DB00D4F3C5CE}"/>
              </a:ext>
            </a:extLst>
          </p:cNvPr>
          <p:cNvSpPr txBox="1"/>
          <p:nvPr/>
        </p:nvSpPr>
        <p:spPr>
          <a:xfrm>
            <a:off x="6605534" y="6123543"/>
            <a:ext cx="558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/variational-autoencoders/</a:t>
            </a:r>
          </a:p>
        </p:txBody>
      </p:sp>
    </p:spTree>
    <p:extLst>
      <p:ext uri="{BB962C8B-B14F-4D97-AF65-F5344CB8AC3E}">
        <p14:creationId xmlns:p14="http://schemas.microsoft.com/office/powerpoint/2010/main" val="24567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5449-E13E-3546-BD38-7A2EB52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Space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E3D31-424F-F649-8677-7EB80732D57D}"/>
              </a:ext>
            </a:extLst>
          </p:cNvPr>
          <p:cNvGrpSpPr/>
          <p:nvPr/>
        </p:nvGrpSpPr>
        <p:grpSpPr>
          <a:xfrm>
            <a:off x="648629" y="2093720"/>
            <a:ext cx="10894741" cy="4460487"/>
            <a:chOff x="648629" y="2093720"/>
            <a:chExt cx="10894741" cy="44604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FC94AC-056D-C340-828D-ECF16BED5470}"/>
                </a:ext>
              </a:extLst>
            </p:cNvPr>
            <p:cNvSpPr/>
            <p:nvPr/>
          </p:nvSpPr>
          <p:spPr>
            <a:xfrm>
              <a:off x="648629" y="2093720"/>
              <a:ext cx="10894741" cy="446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rd 4">
              <a:extLst>
                <a:ext uri="{FF2B5EF4-FFF2-40B4-BE49-F238E27FC236}">
                  <a16:creationId xmlns:a16="http://schemas.microsoft.com/office/drawing/2014/main" id="{FA54E9D8-3FDC-B340-BFF9-2D6B30267C41}"/>
                </a:ext>
              </a:extLst>
            </p:cNvPr>
            <p:cNvSpPr/>
            <p:nvPr/>
          </p:nvSpPr>
          <p:spPr>
            <a:xfrm>
              <a:off x="1494263" y="2810107"/>
              <a:ext cx="1237786" cy="1215483"/>
            </a:xfrm>
            <a:prstGeom prst="flowChartPunchedCar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15DE78CF-0C38-F743-B275-423F3FF90BC2}"/>
                </a:ext>
              </a:extLst>
            </p:cNvPr>
            <p:cNvSpPr/>
            <p:nvPr/>
          </p:nvSpPr>
          <p:spPr>
            <a:xfrm>
              <a:off x="5687122" y="2542478"/>
              <a:ext cx="2286000" cy="1282390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EBFB8E6F-BEBF-FD46-89F4-B205C4719A65}"/>
                </a:ext>
              </a:extLst>
            </p:cNvPr>
            <p:cNvSpPr/>
            <p:nvPr/>
          </p:nvSpPr>
          <p:spPr>
            <a:xfrm>
              <a:off x="2732049" y="5070088"/>
              <a:ext cx="2286000" cy="1282390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9CDF9B48-71A1-0E4D-ACE4-36A2C94B2208}"/>
                </a:ext>
              </a:extLst>
            </p:cNvPr>
            <p:cNvSpPr/>
            <p:nvPr/>
          </p:nvSpPr>
          <p:spPr>
            <a:xfrm>
              <a:off x="8907966" y="4802457"/>
              <a:ext cx="2286000" cy="128239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132886-1B64-ED4F-A197-76FF853CD4EC}"/>
                </a:ext>
              </a:extLst>
            </p:cNvPr>
            <p:cNvSpPr txBox="1"/>
            <p:nvPr/>
          </p:nvSpPr>
          <p:spPr>
            <a:xfrm>
              <a:off x="1739590" y="3183673"/>
              <a:ext cx="8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80A92E-CA22-DF4B-B5F9-342DF467BAEB}"/>
                </a:ext>
              </a:extLst>
            </p:cNvPr>
            <p:cNvSpPr txBox="1"/>
            <p:nvPr/>
          </p:nvSpPr>
          <p:spPr>
            <a:xfrm>
              <a:off x="6411951" y="2894852"/>
              <a:ext cx="83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Hair Color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D8668-F37B-6D41-BCAD-C2C7E6287722}"/>
                </a:ext>
              </a:extLst>
            </p:cNvPr>
            <p:cNvSpPr txBox="1"/>
            <p:nvPr/>
          </p:nvSpPr>
          <p:spPr>
            <a:xfrm>
              <a:off x="3456878" y="5526617"/>
              <a:ext cx="1137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Glasses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3F00C-6ADD-7140-9131-573D564E6CF5}"/>
                </a:ext>
              </a:extLst>
            </p:cNvPr>
            <p:cNvSpPr txBox="1"/>
            <p:nvPr/>
          </p:nvSpPr>
          <p:spPr>
            <a:xfrm>
              <a:off x="9662532" y="5157285"/>
              <a:ext cx="1137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29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019CF3-DD74-F146-A8F8-AE8B27603F37}"/>
              </a:ext>
            </a:extLst>
          </p:cNvPr>
          <p:cNvGrpSpPr/>
          <p:nvPr/>
        </p:nvGrpSpPr>
        <p:grpSpPr>
          <a:xfrm>
            <a:off x="816970" y="428776"/>
            <a:ext cx="10547195" cy="2804996"/>
            <a:chOff x="648629" y="2093720"/>
            <a:chExt cx="10894741" cy="44604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587A01-5334-8B43-8589-20D6DEEAF255}"/>
                </a:ext>
              </a:extLst>
            </p:cNvPr>
            <p:cNvSpPr/>
            <p:nvPr/>
          </p:nvSpPr>
          <p:spPr>
            <a:xfrm>
              <a:off x="648629" y="2093720"/>
              <a:ext cx="10894741" cy="446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Card 3">
              <a:extLst>
                <a:ext uri="{FF2B5EF4-FFF2-40B4-BE49-F238E27FC236}">
                  <a16:creationId xmlns:a16="http://schemas.microsoft.com/office/drawing/2014/main" id="{177D25FB-41B1-8647-BD03-956CCD5685CD}"/>
                </a:ext>
              </a:extLst>
            </p:cNvPr>
            <p:cNvSpPr/>
            <p:nvPr/>
          </p:nvSpPr>
          <p:spPr>
            <a:xfrm>
              <a:off x="1494263" y="2810107"/>
              <a:ext cx="1237786" cy="1215483"/>
            </a:xfrm>
            <a:prstGeom prst="flowChartPunchedCar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B49B0A02-A1D0-984A-AB22-18B0404E5167}"/>
                </a:ext>
              </a:extLst>
            </p:cNvPr>
            <p:cNvSpPr/>
            <p:nvPr/>
          </p:nvSpPr>
          <p:spPr>
            <a:xfrm>
              <a:off x="5687122" y="2542478"/>
              <a:ext cx="2286000" cy="1282390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CD927ECF-9865-094F-8FB2-865854F3602C}"/>
                </a:ext>
              </a:extLst>
            </p:cNvPr>
            <p:cNvSpPr/>
            <p:nvPr/>
          </p:nvSpPr>
          <p:spPr>
            <a:xfrm>
              <a:off x="2732049" y="5070088"/>
              <a:ext cx="2286000" cy="1282390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8F5DE2EE-D2A0-E143-8EED-B497B5925D27}"/>
                </a:ext>
              </a:extLst>
            </p:cNvPr>
            <p:cNvSpPr/>
            <p:nvPr/>
          </p:nvSpPr>
          <p:spPr>
            <a:xfrm>
              <a:off x="8907966" y="4802457"/>
              <a:ext cx="2286000" cy="128239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C679F6-819E-C341-8EAE-1EFB74D1E9C8}"/>
                </a:ext>
              </a:extLst>
            </p:cNvPr>
            <p:cNvSpPr txBox="1"/>
            <p:nvPr/>
          </p:nvSpPr>
          <p:spPr>
            <a:xfrm>
              <a:off x="1739590" y="3183673"/>
              <a:ext cx="8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Smile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6E91A0-EF10-7C4E-911F-6158EBCB0BB8}"/>
                </a:ext>
              </a:extLst>
            </p:cNvPr>
            <p:cNvSpPr txBox="1"/>
            <p:nvPr/>
          </p:nvSpPr>
          <p:spPr>
            <a:xfrm>
              <a:off x="6411951" y="2894852"/>
              <a:ext cx="83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Hair Color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93CF2-241A-B743-B106-5F09BC0E9B08}"/>
                </a:ext>
              </a:extLst>
            </p:cNvPr>
            <p:cNvSpPr txBox="1"/>
            <p:nvPr/>
          </p:nvSpPr>
          <p:spPr>
            <a:xfrm>
              <a:off x="3456878" y="5526617"/>
              <a:ext cx="1137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AA4C85-6BB5-6847-B5CF-92A9DEE0A798}"/>
                </a:ext>
              </a:extLst>
            </p:cNvPr>
            <p:cNvSpPr txBox="1"/>
            <p:nvPr/>
          </p:nvSpPr>
          <p:spPr>
            <a:xfrm>
              <a:off x="9662532" y="5157285"/>
              <a:ext cx="1137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044C7-642D-BF49-87C8-D0DE8F3C9341}"/>
              </a:ext>
            </a:extLst>
          </p:cNvPr>
          <p:cNvGrpSpPr/>
          <p:nvPr/>
        </p:nvGrpSpPr>
        <p:grpSpPr>
          <a:xfrm>
            <a:off x="816970" y="3624228"/>
            <a:ext cx="10547195" cy="2804996"/>
            <a:chOff x="648629" y="2093720"/>
            <a:chExt cx="10894741" cy="44604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88900D-3AE1-8140-B4A2-7416D9916650}"/>
                </a:ext>
              </a:extLst>
            </p:cNvPr>
            <p:cNvSpPr/>
            <p:nvPr/>
          </p:nvSpPr>
          <p:spPr>
            <a:xfrm>
              <a:off x="648629" y="2093720"/>
              <a:ext cx="10894741" cy="446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rd 13">
              <a:extLst>
                <a:ext uri="{FF2B5EF4-FFF2-40B4-BE49-F238E27FC236}">
                  <a16:creationId xmlns:a16="http://schemas.microsoft.com/office/drawing/2014/main" id="{DDD53292-0303-224E-B3EC-AAAE4D9C09B8}"/>
                </a:ext>
              </a:extLst>
            </p:cNvPr>
            <p:cNvSpPr/>
            <p:nvPr/>
          </p:nvSpPr>
          <p:spPr>
            <a:xfrm>
              <a:off x="4449336" y="3734573"/>
              <a:ext cx="1237786" cy="1215484"/>
            </a:xfrm>
            <a:prstGeom prst="flowChartPunchedCar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8724BC0-DA63-1541-8DE5-96C2A473DD16}"/>
                </a:ext>
              </a:extLst>
            </p:cNvPr>
            <p:cNvSpPr/>
            <p:nvPr/>
          </p:nvSpPr>
          <p:spPr>
            <a:xfrm>
              <a:off x="5687122" y="3701120"/>
              <a:ext cx="2286000" cy="1282389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9C2BC812-23C1-AC4E-8D04-45161923C752}"/>
                </a:ext>
              </a:extLst>
            </p:cNvPr>
            <p:cNvSpPr/>
            <p:nvPr/>
          </p:nvSpPr>
          <p:spPr>
            <a:xfrm>
              <a:off x="4752278" y="4885423"/>
              <a:ext cx="2286000" cy="1282389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78E4FA23-9756-6E46-859E-355C62607936}"/>
                </a:ext>
              </a:extLst>
            </p:cNvPr>
            <p:cNvSpPr/>
            <p:nvPr/>
          </p:nvSpPr>
          <p:spPr>
            <a:xfrm>
              <a:off x="7004824" y="4607454"/>
              <a:ext cx="2286000" cy="1282389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8E4CB-ED2C-4744-AD03-DBC5852624DC}"/>
                </a:ext>
              </a:extLst>
            </p:cNvPr>
            <p:cNvSpPr txBox="1"/>
            <p:nvPr/>
          </p:nvSpPr>
          <p:spPr>
            <a:xfrm>
              <a:off x="4795024" y="4125332"/>
              <a:ext cx="8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A0A75-6B19-BE44-875F-0E3F70C2564C}"/>
                </a:ext>
              </a:extLst>
            </p:cNvPr>
            <p:cNvSpPr txBox="1"/>
            <p:nvPr/>
          </p:nvSpPr>
          <p:spPr>
            <a:xfrm>
              <a:off x="6411951" y="3997210"/>
              <a:ext cx="83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Hair Color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3CB63D-1FA8-4041-8D4F-7F7DA87E4713}"/>
                </a:ext>
              </a:extLst>
            </p:cNvPr>
            <p:cNvSpPr txBox="1"/>
            <p:nvPr/>
          </p:nvSpPr>
          <p:spPr>
            <a:xfrm>
              <a:off x="5529147" y="5346752"/>
              <a:ext cx="1137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Glasses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8CF3B0-73C3-E44E-AE2A-F86C37F5D09A}"/>
                </a:ext>
              </a:extLst>
            </p:cNvPr>
            <p:cNvSpPr txBox="1"/>
            <p:nvPr/>
          </p:nvSpPr>
          <p:spPr>
            <a:xfrm>
              <a:off x="7620427" y="5042752"/>
              <a:ext cx="1137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9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39C3-BB71-FC4C-AF0D-EEA77A9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115345"/>
            <a:ext cx="10515600" cy="1325563"/>
          </a:xfrm>
        </p:spPr>
        <p:txBody>
          <a:bodyPr/>
          <a:lstStyle/>
          <a:p>
            <a:r>
              <a:rPr lang="en-US" dirty="0"/>
              <a:t>Latent space encoding</a:t>
            </a:r>
          </a:p>
        </p:txBody>
      </p:sp>
      <p:pic>
        <p:nvPicPr>
          <p:cNvPr id="2052" name="Picture 4" descr="Screen-Shot-2018-06-20-at-2.46.16-PM">
            <a:extLst>
              <a:ext uri="{FF2B5EF4-FFF2-40B4-BE49-F238E27FC236}">
                <a16:creationId xmlns:a16="http://schemas.microsoft.com/office/drawing/2014/main" id="{491A3BE5-0A98-FF44-B430-F7D66651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063"/>
            <a:ext cx="12192000" cy="527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D0526-43C6-AE45-BED4-52946C52F67F}"/>
              </a:ext>
            </a:extLst>
          </p:cNvPr>
          <p:cNvSpPr txBox="1"/>
          <p:nvPr/>
        </p:nvSpPr>
        <p:spPr>
          <a:xfrm>
            <a:off x="6605534" y="6307757"/>
            <a:ext cx="558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/variational-autoencoders/</a:t>
            </a:r>
          </a:p>
        </p:txBody>
      </p:sp>
    </p:spTree>
    <p:extLst>
      <p:ext uri="{BB962C8B-B14F-4D97-AF65-F5344CB8AC3E}">
        <p14:creationId xmlns:p14="http://schemas.microsoft.com/office/powerpoint/2010/main" val="248724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224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Variational Autoencoder(VAE)</vt:lpstr>
      <vt:lpstr>Generative Models</vt:lpstr>
      <vt:lpstr>Autoencoder</vt:lpstr>
      <vt:lpstr>Data Generation Process</vt:lpstr>
      <vt:lpstr>Problems with Autoencoder</vt:lpstr>
      <vt:lpstr>Autoencoder</vt:lpstr>
      <vt:lpstr>Latent Space</vt:lpstr>
      <vt:lpstr>PowerPoint Presentation</vt:lpstr>
      <vt:lpstr>Latent space encoding</vt:lpstr>
      <vt:lpstr>Latent space encoding</vt:lpstr>
      <vt:lpstr>PowerPoint Presentation</vt:lpstr>
      <vt:lpstr>Variational Autoencoder(VAE)</vt:lpstr>
      <vt:lpstr>Variational Autoencoder(VAE)</vt:lpstr>
      <vt:lpstr>Reparameterization Trick</vt:lpstr>
      <vt:lpstr>Reparameterization Trick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Autoencoder(VAE)</dc:title>
  <dc:creator>Hukam Singh Rana</dc:creator>
  <cp:lastModifiedBy>Hukam Singh Rana</cp:lastModifiedBy>
  <cp:revision>1</cp:revision>
  <dcterms:created xsi:type="dcterms:W3CDTF">2022-03-31T06:32:10Z</dcterms:created>
  <dcterms:modified xsi:type="dcterms:W3CDTF">2022-04-07T03:28:06Z</dcterms:modified>
</cp:coreProperties>
</file>