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BC84-E9F5-255A-5A83-4143B25DB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0A7E-A05F-6C34-469D-DD25BA89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F9B2-B8AA-A879-E035-ABB9E021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AEB1-2FFF-D1E8-0472-4E0510D3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112E-FF71-33B8-DF92-AC20FE6F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0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A643-4546-2C8D-A181-166B7BEE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D34C7-6CE3-05AF-C180-6BDE5506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4F86-8FF2-CE1A-E1F2-EEA7529A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7234-29AF-4321-FC13-FF3D9397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419F-481C-7701-236B-1B102156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8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7C5C1-6FBC-769C-C62F-CD87AB0BE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EC395-862D-6FA1-4BDF-17644373A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2724-5A2B-48F0-6698-342B53CC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3AFA-441F-E181-2F3A-89C1DBF3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FB91-D6D9-F3F3-3C67-8B1C7A9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7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6B03-A2D3-5E76-56D8-2B4668BF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4610-60C7-E5AC-E3D1-28AA57D5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0211-176C-FD7C-C027-88811EE8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F20E-4009-C4D5-D8A7-B00EC223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8145-C15E-9A8B-F850-785AFAB0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A0C6-8BE0-8D69-A221-9C9F3B15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E147-4AAA-D698-55E5-878B166A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C681-04B5-47A2-92E5-8F3C1825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2040-10FB-58D3-1414-38DEE7AE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073E-8BC7-9148-B02C-44D4506D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9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AD84-DF97-10C0-92E1-5DAB880B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A2CC-826D-728D-3FB3-32DEC9C9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FC62-A155-2F18-BDB3-8C59EAB82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CA99E-0655-AF6E-DBAE-48979DEE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603D8-E97C-CB42-E8F3-962E187F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EDDB-93CF-4F57-041A-4794518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6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A0E0-33D2-965A-B6BA-FD06211B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5DAA-643F-2BB1-128B-3EC3155C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DF545-2170-EBD3-4A99-C103757F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97FE6-162F-9EA6-3DB1-CC29783A9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9FFDC-A3A5-FD4A-5C4C-6CCE70941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B3590-E406-D5CB-6AB1-3DAAC688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7BAE0-B0A2-8A61-A08D-1892D553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1EFD5-2CD3-5353-90C4-8F40BFD5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C23A-74C5-9C5E-16DA-475C86ED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1FB6-1C47-33BB-FF07-EFE8A378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2B702-BFA9-5E50-0598-714102FD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782E-A262-E305-A987-C7E5133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6D17F-E4CD-86AD-837F-22B2BF27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EAA61-414E-D11C-EC69-4CA3ED15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840A-2C64-4F85-D365-42A7FD5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6DD4-8D4D-EBEB-A18D-712982E2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1B5E-4910-245C-507C-7293265A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6B84F-E943-C74E-741A-28C87A8D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BC5F-0CC9-D8CB-F19C-2FD8C557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DAC0F-DE62-0407-4811-39D92382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5E8F-7A21-EB48-E962-57919391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2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5F43-21E3-9EE0-3F73-B0635D12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905BC-1546-0EB3-0324-1F84807D6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EAF2F-10D9-7B31-2FB0-EEB1B9F8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BF3F-AC40-BC8A-5DAF-49363268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89C43-A473-3B8F-0564-AC6A33C9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C8DF-CC24-AD41-E35C-7B6F6C7A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36AF4-0F80-D003-9E55-7A9F8CC7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AE3B-8252-0E5B-7EB1-5AF17EC3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4519-C4A0-1B4E-3BD6-ACEECE065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8605-D29B-4C34-8628-9D30FD58AA8D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C697-E03B-B7D4-3BEF-505F5004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25DA-13FA-9C6F-C073-A86D2BA96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1B22-9E9F-43A3-A772-3755016C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3ACF3-5FB3-5F8C-A8B4-4B777CFB2A46}"/>
              </a:ext>
            </a:extLst>
          </p:cNvPr>
          <p:cNvSpPr txBox="1"/>
          <p:nvPr/>
        </p:nvSpPr>
        <p:spPr>
          <a:xfrm>
            <a:off x="1057275" y="2209800"/>
            <a:ext cx="94392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GOOGLE APP STORE DATA ANALYSIS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				</a:t>
            </a:r>
            <a:r>
              <a:rPr lang="en-US" b="1" dirty="0">
                <a:solidFill>
                  <a:srgbClr val="FF0000"/>
                </a:solidFill>
              </a:rPr>
              <a:t>By: Rohan Palkar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1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7D5B-5990-88BF-7626-ABDCFCE5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9C5C-F17D-B3C6-474E-5DE56D0B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61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an increasing need nowadays and used everywhere. One of the features of Technology is android. Which we all use in our daily life. Android is a mobile operating system based on a modified version of the Linux kernel and other open-source software, designed primarily for touchscreen mobile devices such as smartphones and tablets.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82121-8772-2B19-7E64-81307CF2C345}"/>
              </a:ext>
            </a:extLst>
          </p:cNvPr>
          <p:cNvSpPr txBox="1"/>
          <p:nvPr/>
        </p:nvSpPr>
        <p:spPr>
          <a:xfrm>
            <a:off x="568171" y="6354374"/>
            <a:ext cx="223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29/01/2023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89C7A-2B82-0F38-92FF-9DC91BBC932E}"/>
              </a:ext>
            </a:extLst>
          </p:cNvPr>
          <p:cNvSpPr txBox="1"/>
          <p:nvPr/>
        </p:nvSpPr>
        <p:spPr>
          <a:xfrm>
            <a:off x="6096000" y="6354373"/>
            <a:ext cx="28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TITLE: </a:t>
            </a:r>
            <a:r>
              <a:rPr lang="en-US" sz="1200" dirty="0"/>
              <a:t>GOOGLE APP STORE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0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B364E-7827-31F4-5D69-DC66D0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3" y="1027877"/>
            <a:ext cx="2562225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91FA3-1B7C-7E7B-F4CB-D1A0560CF692}"/>
              </a:ext>
            </a:extLst>
          </p:cNvPr>
          <p:cNvSpPr txBox="1"/>
          <p:nvPr/>
        </p:nvSpPr>
        <p:spPr>
          <a:xfrm>
            <a:off x="854314" y="158840"/>
            <a:ext cx="326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Work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9AA5E-2A0C-A0D6-E249-7C10DF6D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97" y="1027877"/>
            <a:ext cx="5767295" cy="2128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62ABE-91F8-DC8F-0805-0A6ACEAA9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942" y="3156705"/>
            <a:ext cx="161925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15CD1-ABD9-9469-723F-F0982281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707" y="3509784"/>
            <a:ext cx="6524625" cy="2762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A6EDF-72CC-921A-E340-09697F21CBE4}"/>
              </a:ext>
            </a:extLst>
          </p:cNvPr>
          <p:cNvSpPr txBox="1"/>
          <p:nvPr/>
        </p:nvSpPr>
        <p:spPr>
          <a:xfrm>
            <a:off x="6823968" y="6348114"/>
            <a:ext cx="28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TITLE: </a:t>
            </a:r>
            <a:r>
              <a:rPr lang="en-US" sz="1200" dirty="0"/>
              <a:t>GOOGLE APP STORE DATA ANALYSIS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DC540-5406-5CB1-7D53-18BC882E6016}"/>
              </a:ext>
            </a:extLst>
          </p:cNvPr>
          <p:cNvSpPr txBox="1"/>
          <p:nvPr/>
        </p:nvSpPr>
        <p:spPr>
          <a:xfrm>
            <a:off x="568171" y="6354374"/>
            <a:ext cx="223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29/01/2023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18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945FC-AE4F-AEF6-4912-D89B12D3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8" y="296060"/>
            <a:ext cx="5638800" cy="19335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58D687-4A2A-06A7-701C-05BA8767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68" y="296060"/>
            <a:ext cx="5057036" cy="395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D294F-8529-4C02-7C6D-67EE85E74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58" y="2579488"/>
            <a:ext cx="5551504" cy="409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298-DF91-E1D7-01E7-BE6538BA9144}"/>
              </a:ext>
            </a:extLst>
          </p:cNvPr>
          <p:cNvSpPr txBox="1"/>
          <p:nvPr/>
        </p:nvSpPr>
        <p:spPr>
          <a:xfrm>
            <a:off x="7019276" y="6538743"/>
            <a:ext cx="28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TITLE: </a:t>
            </a:r>
            <a:r>
              <a:rPr lang="en-US" sz="1200" dirty="0"/>
              <a:t>GOOGLE APP STORE DATA ANALYSIS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2B000-0112-BBA1-63B8-27F8223D2F22}"/>
              </a:ext>
            </a:extLst>
          </p:cNvPr>
          <p:cNvSpPr txBox="1"/>
          <p:nvPr/>
        </p:nvSpPr>
        <p:spPr>
          <a:xfrm>
            <a:off x="763479" y="6545003"/>
            <a:ext cx="223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29/01/2023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09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45AB9-9931-4098-1FE1-E8D30834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53" y="74568"/>
            <a:ext cx="3672628" cy="2877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B82C5-EDD3-37D9-4445-DC9AE58C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421" y="3061253"/>
            <a:ext cx="8635245" cy="3413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B0936-EA62-8891-B01B-D9983802DF56}"/>
              </a:ext>
            </a:extLst>
          </p:cNvPr>
          <p:cNvSpPr txBox="1"/>
          <p:nvPr/>
        </p:nvSpPr>
        <p:spPr>
          <a:xfrm>
            <a:off x="6726314" y="6506433"/>
            <a:ext cx="28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TITLE: </a:t>
            </a:r>
            <a:r>
              <a:rPr lang="en-US" sz="1200" dirty="0"/>
              <a:t>GOOGLE APP STORE DATA ANALYSIS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58B38-2088-7D78-F791-24A6C970FD0A}"/>
              </a:ext>
            </a:extLst>
          </p:cNvPr>
          <p:cNvSpPr txBox="1"/>
          <p:nvPr/>
        </p:nvSpPr>
        <p:spPr>
          <a:xfrm>
            <a:off x="683581" y="6515760"/>
            <a:ext cx="223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29/01/2023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26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A794C-8F4F-6B7E-0AF2-D5F0E592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9" y="189805"/>
            <a:ext cx="4712380" cy="2482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0D9BC3-3541-906A-1BAD-AD2FA6DB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55" y="3036163"/>
            <a:ext cx="4685814" cy="3500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7B173-FE6C-8AC6-A4F8-B439B45BD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226" y="189806"/>
            <a:ext cx="6866506" cy="317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1B717-07FC-ADC1-C3C2-B24CD40C2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226" y="3364637"/>
            <a:ext cx="6866507" cy="3345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5347C-A6FC-41E6-9A7E-3E0046AD47B9}"/>
              </a:ext>
            </a:extLst>
          </p:cNvPr>
          <p:cNvSpPr txBox="1"/>
          <p:nvPr/>
        </p:nvSpPr>
        <p:spPr>
          <a:xfrm>
            <a:off x="5589971" y="6584655"/>
            <a:ext cx="28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TITLE: </a:t>
            </a:r>
            <a:r>
              <a:rPr lang="en-US" sz="1200" dirty="0"/>
              <a:t>GOOGLE APP STORE DATA ANALYSIS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998F-3258-4DCF-CDFF-A33CF32541DF}"/>
              </a:ext>
            </a:extLst>
          </p:cNvPr>
          <p:cNvSpPr txBox="1"/>
          <p:nvPr/>
        </p:nvSpPr>
        <p:spPr>
          <a:xfrm>
            <a:off x="763479" y="6545003"/>
            <a:ext cx="223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29/01/2023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7F87E-0D9D-4A9E-2679-C5CAC95DAABD}"/>
              </a:ext>
            </a:extLst>
          </p:cNvPr>
          <p:cNvSpPr txBox="1"/>
          <p:nvPr/>
        </p:nvSpPr>
        <p:spPr>
          <a:xfrm>
            <a:off x="265589" y="2752077"/>
            <a:ext cx="2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96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4F3A-FB78-3B74-95ED-2D60D01B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23359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4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Palkar</dc:creator>
  <cp:lastModifiedBy>Rohan Palkar</cp:lastModifiedBy>
  <cp:revision>1</cp:revision>
  <dcterms:created xsi:type="dcterms:W3CDTF">2023-01-29T07:03:48Z</dcterms:created>
  <dcterms:modified xsi:type="dcterms:W3CDTF">2023-01-29T08:05:39Z</dcterms:modified>
</cp:coreProperties>
</file>