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7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7" r:id="rId6"/>
    <p:sldId id="263" r:id="rId7"/>
    <p:sldId id="297" r:id="rId8"/>
    <p:sldId id="290" r:id="rId9"/>
    <p:sldId id="295" r:id="rId10"/>
    <p:sldId id="291" r:id="rId11"/>
    <p:sldId id="293" r:id="rId12"/>
    <p:sldId id="288" r:id="rId13"/>
    <p:sldId id="284" r:id="rId14"/>
    <p:sldId id="289" r:id="rId15"/>
    <p:sldId id="296" r:id="rId16"/>
    <p:sldId id="279" r:id="rId17"/>
  </p:sldIdLst>
  <p:sldSz cx="9144000" cy="5143500" type="screen16x9"/>
  <p:notesSz cx="6858000" cy="9144000"/>
  <p:embeddedFontLst>
    <p:embeddedFont>
      <p:font typeface="Franklin Gothic Book" pitchFamily="34" charset="0"/>
      <p:regular r:id="rId19"/>
      <p:italic r:id="rId20"/>
    </p:embeddedFont>
    <p:embeddedFont>
      <p:font typeface="Dosis Light" charset="0"/>
      <p:regular r:id="rId21"/>
      <p:bold r:id="rId22"/>
    </p:embeddedFont>
    <p:embeddedFont>
      <p:font typeface="Titillium Web" charset="0"/>
      <p:regular r:id="rId23"/>
      <p:bold r:id="rId24"/>
      <p:italic r:id="rId25"/>
      <p:boldItalic r:id="rId26"/>
    </p:embeddedFont>
    <p:embeddedFont>
      <p:font typeface="Wingdings 2" pitchFamily="18" charset="2"/>
      <p:regular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Titillium Web Light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CEAB65E-169A-4036-8834-7FB21FFCF87F}">
  <a:tblStyle styleId="{8CEAB65E-169A-4036-8834-7FB21FFCF8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60892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Shape 39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Shape 3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Shape 3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10/29/2020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42844" y="142858"/>
            <a:ext cx="5643602" cy="2571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CGPA CALCULATOR</a:t>
            </a:r>
            <a:r>
              <a:rPr lang="e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 GUI PROJECT</a:t>
            </a:r>
            <a:endParaRPr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Shape 3870"/>
          <p:cNvSpPr txBox="1">
            <a:spLocks/>
          </p:cNvSpPr>
          <p:nvPr/>
        </p:nvSpPr>
        <p:spPr>
          <a:xfrm>
            <a:off x="4786314" y="4000510"/>
            <a:ext cx="407196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1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SUBMITTED BY:  </a:t>
            </a:r>
            <a:r>
              <a:rPr lang="en-US" sz="1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Ayush</a:t>
            </a:r>
            <a:r>
              <a:rPr lang="en-US" sz="1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sharma</a:t>
            </a:r>
            <a:r>
              <a:rPr lang="en-US" sz="1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(11903484)</a:t>
            </a:r>
            <a:endParaRPr lang="en-US" sz="1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1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                              </a:t>
            </a:r>
            <a:r>
              <a:rPr lang="en-US" sz="1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Abhishek</a:t>
            </a:r>
            <a:r>
              <a:rPr lang="en-US" sz="1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Rana</a:t>
            </a:r>
            <a:r>
              <a:rPr lang="en-US" sz="1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(</a:t>
            </a:r>
            <a:r>
              <a:rPr lang="en-US" sz="1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11915679)</a:t>
            </a:r>
            <a:endParaRPr lang="en-US" sz="1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1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                              </a:t>
            </a:r>
            <a:r>
              <a:rPr lang="en-US" sz="1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Rohan Pandey  </a:t>
            </a:r>
            <a:r>
              <a:rPr lang="en-US" sz="1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en-US" sz="1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11902091)</a:t>
            </a:r>
            <a:endParaRPr lang="en-US" sz="1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Shape 3836"/>
          <p:cNvSpPr txBox="1">
            <a:spLocks/>
          </p:cNvSpPr>
          <p:nvPr/>
        </p:nvSpPr>
        <p:spPr>
          <a:xfrm>
            <a:off x="0" y="2643188"/>
            <a:ext cx="5643602" cy="12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COUSE CODE : INT 213</a:t>
            </a:r>
          </a:p>
          <a:p>
            <a:pPr algn="ctr"/>
            <a:r>
              <a:rPr 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SUBMITTED TO 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MS CHAVI KAPOOR</a:t>
            </a:r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" name="Shape 3914"/>
          <p:cNvSpPr txBox="1">
            <a:spLocks/>
          </p:cNvSpPr>
          <p:nvPr/>
        </p:nvSpPr>
        <p:spPr>
          <a:xfrm>
            <a:off x="1380194" y="-190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3.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Display Grade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75674" t="34742" b="39658"/>
          <a:stretch>
            <a:fillRect/>
          </a:stretch>
        </p:blipFill>
        <p:spPr bwMode="auto">
          <a:xfrm>
            <a:off x="3500430" y="1571618"/>
            <a:ext cx="208708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857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4" name="Shape 3914"/>
          <p:cNvSpPr txBox="1">
            <a:spLocks/>
          </p:cNvSpPr>
          <p:nvPr/>
        </p:nvSpPr>
        <p:spPr>
          <a:xfrm>
            <a:off x="1380194" y="-190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4.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Prompt for calculating TGPA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  <p:pic>
        <p:nvPicPr>
          <p:cNvPr id="5" name="Picture 4" descr="C:\Users\rohan\Desktop\WhatsApp Image 2020-10-28 at 16.31.57.jpeg"/>
          <p:cNvPicPr/>
          <p:nvPr/>
        </p:nvPicPr>
        <p:blipFill>
          <a:blip r:embed="rId2"/>
          <a:srcRect l="12335" t="11579" r="39883" b="4421"/>
          <a:stretch>
            <a:fillRect/>
          </a:stretch>
        </p:blipFill>
        <p:spPr bwMode="auto">
          <a:xfrm>
            <a:off x="2571736" y="1000114"/>
            <a:ext cx="3706570" cy="383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743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4" name="Shape 3914"/>
          <p:cNvSpPr txBox="1">
            <a:spLocks/>
          </p:cNvSpPr>
          <p:nvPr/>
        </p:nvSpPr>
        <p:spPr>
          <a:xfrm>
            <a:off x="1380194" y="-952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5.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Display of TGPA 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 l="57197" t="54578" r="1948" b="11545"/>
          <a:stretch>
            <a:fillRect/>
          </a:stretch>
        </p:blipFill>
        <p:spPr bwMode="auto">
          <a:xfrm>
            <a:off x="2786050" y="1428742"/>
            <a:ext cx="350046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6381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4" name="Shape 3914"/>
          <p:cNvSpPr txBox="1">
            <a:spLocks/>
          </p:cNvSpPr>
          <p:nvPr/>
        </p:nvSpPr>
        <p:spPr>
          <a:xfrm>
            <a:off x="1380194" y="-190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42858"/>
            <a:ext cx="4071966" cy="484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9433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0"/>
            <a:ext cx="6761100" cy="8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Learning Outcome and Conclusion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57224" y="1571618"/>
            <a:ext cx="7429552" cy="292895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Learnt  to make a GUI using Tkinter in Python</a:t>
            </a:r>
            <a:r>
              <a:rPr lang="en-US" sz="1800" dirty="0" smtClean="0"/>
              <a:t>.</a:t>
            </a:r>
          </a:p>
          <a:p>
            <a:pPr lvl="0"/>
            <a:r>
              <a:rPr lang="en-IN" sz="1800" dirty="0" smtClean="0"/>
              <a:t>We learnt the practical use of python and Tkinter to make an interactive graphical user interface. </a:t>
            </a:r>
            <a:endParaRPr lang="en-US" sz="1800" dirty="0" smtClean="0"/>
          </a:p>
          <a:p>
            <a:pPr lvl="0"/>
            <a:r>
              <a:rPr lang="en-IN" sz="1800" dirty="0" smtClean="0"/>
              <a:t>We explored the usage of basic python statements like ‘If else’ and creating functions in implementing our project for CGPA calculator where the logic was developed using the basic if-else statements and method calls.</a:t>
            </a:r>
            <a:endParaRPr lang="en-US" sz="1800" dirty="0" smtClean="0"/>
          </a:p>
          <a:p>
            <a:r>
              <a:rPr lang="en-IN" sz="1800" dirty="0" smtClean="0"/>
              <a:t>We learnt about  the usage of Tkinter module for a full fledged project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92389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69"/>
            <a:ext cx="6761100" cy="8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10" y="1500180"/>
            <a:ext cx="7358900" cy="3094200"/>
          </a:xfrm>
        </p:spPr>
        <p:txBody>
          <a:bodyPr>
            <a:normAutofit/>
          </a:bodyPr>
          <a:lstStyle/>
          <a:p>
            <a:r>
              <a:rPr lang="en-IN" dirty="0" smtClean="0"/>
              <a:t>*	https://www.tutorialspoint.com/python/python_gui_programming.htm</a:t>
            </a:r>
            <a:endParaRPr lang="en-US" dirty="0" smtClean="0"/>
          </a:p>
          <a:p>
            <a:r>
              <a:rPr lang="en-IN" dirty="0" smtClean="0"/>
              <a:t>*	https://readthedocs.org/projects/python-guide/downloads/pdf/latest/</a:t>
            </a:r>
            <a:endParaRPr lang="en-US" dirty="0" smtClean="0"/>
          </a:p>
          <a:p>
            <a:r>
              <a:rPr lang="en-IN" dirty="0" smtClean="0"/>
              <a:t>*	www.w3resource.com/python/python-tutorial.php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37231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1714480" y="1857370"/>
            <a:ext cx="4864100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>
                <a:solidFill>
                  <a:srgbClr val="80BFB7"/>
                </a:solidFill>
              </a:rPr>
              <a:t>Thank You</a:t>
            </a:r>
            <a:endParaRPr sz="8000" dirty="0">
              <a:solidFill>
                <a:srgbClr val="80BF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428596" y="142858"/>
            <a:ext cx="373062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CONTENTS</a:t>
            </a:r>
            <a:endParaRPr sz="60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642910" y="1285866"/>
            <a:ext cx="3730625" cy="2487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>
                <a:latin typeface="Titillium Web"/>
                <a:ea typeface="Titillium Web"/>
                <a:cs typeface="Titillium Web"/>
                <a:sym typeface="Titillium Web"/>
              </a:rPr>
              <a:t>OBJECTIVE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>
                <a:latin typeface="Titillium Web"/>
                <a:sym typeface="Titillium Web"/>
              </a:rPr>
              <a:t>DESCRIPTION OF THE PROJECT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b="1" dirty="0" smtClean="0">
                <a:latin typeface="Titillium Web"/>
                <a:sym typeface="Titillium Web"/>
              </a:rPr>
              <a:t>STUDENT ROLE AND RESPONSIBILITY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 smtClean="0">
                <a:latin typeface="Titillium Web"/>
                <a:sym typeface="Titillium Web"/>
              </a:rPr>
              <a:t>MODULE USED -TKINTER</a:t>
            </a:r>
            <a:endParaRPr lang="en-US" sz="2200" b="1" dirty="0">
              <a:latin typeface="Titillium Web"/>
              <a:sym typeface="Titillium Web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 smtClean="0">
                <a:latin typeface="Titillium Web"/>
                <a:sym typeface="Titillium Web"/>
              </a:rPr>
              <a:t>LEARNING OUTCOME AND CONCLUSION  </a:t>
            </a:r>
            <a:endParaRPr lang="en-US" sz="2200" b="1" dirty="0">
              <a:latin typeface="Titillium Web"/>
              <a:sym typeface="Titillium Web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200" b="1" dirty="0">
                <a:latin typeface="Titillium Web"/>
                <a:sym typeface="Titillium Web"/>
              </a:rPr>
              <a:t>BIBLIOGRAPHY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sz="2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786929" y="285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73332" y="1733550"/>
            <a:ext cx="578461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Create </a:t>
            </a:r>
            <a:r>
              <a:rPr lang="en-US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GUI of </a:t>
            </a:r>
            <a:r>
              <a:rPr lang="en-US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CGPA Calculator </a:t>
            </a:r>
            <a:r>
              <a:rPr lang="en-US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understand its working.</a:t>
            </a: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tillium Web" panose="020B0604020202020204" charset="0"/>
              </a:rPr>
              <a:t>To create a user friendly interface which can be accessed by everyone easily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understand the working of various modules which are being used to create this interface</a:t>
            </a:r>
            <a:r>
              <a:rPr lang="en-US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lang="en-US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85786" y="71436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THE PROJECT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4348" y="1643056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/>
              <a:t>The project includes the following:</a:t>
            </a:r>
          </a:p>
          <a:p>
            <a:endParaRPr lang="en-US" sz="1800" b="1" dirty="0"/>
          </a:p>
          <a:p>
            <a:r>
              <a:rPr lang="en-IN" sz="1800" dirty="0" smtClean="0"/>
              <a:t>The </a:t>
            </a:r>
            <a:r>
              <a:rPr lang="en-IN" sz="1800" dirty="0" smtClean="0"/>
              <a:t>with 7 subjects with input fields in front of them where user is supposed to enter inputs.</a:t>
            </a:r>
            <a:endParaRPr lang="en-US" sz="1800" b="1" dirty="0"/>
          </a:p>
          <a:p>
            <a:r>
              <a:rPr lang="en-US" sz="1800" b="1" dirty="0" smtClean="0"/>
              <a:t>Button </a:t>
            </a:r>
            <a:r>
              <a:rPr lang="en-US" sz="1800" b="1" dirty="0" smtClean="0"/>
              <a:t>to calculate </a:t>
            </a:r>
            <a:r>
              <a:rPr lang="en-US" sz="1800" b="1" dirty="0" err="1" smtClean="0"/>
              <a:t>Cgpa</a:t>
            </a:r>
            <a:endParaRPr lang="en-US" sz="1800" b="1" dirty="0"/>
          </a:p>
          <a:p>
            <a:r>
              <a:rPr lang="en-US" sz="1800" b="1" dirty="0" smtClean="0"/>
              <a:t>Buttons </a:t>
            </a:r>
            <a:r>
              <a:rPr lang="en-US" sz="1800" b="1" dirty="0" smtClean="0"/>
              <a:t>to calculate </a:t>
            </a:r>
            <a:r>
              <a:rPr lang="en-US" sz="1800" b="1" dirty="0" err="1" smtClean="0"/>
              <a:t>Tgpa</a:t>
            </a:r>
            <a:r>
              <a:rPr lang="en-US" sz="1800" b="1" dirty="0" smtClean="0"/>
              <a:t> of 2 semesters</a:t>
            </a:r>
            <a:endParaRPr lang="en-US" sz="1800" b="1" dirty="0"/>
          </a:p>
          <a:p>
            <a:r>
              <a:rPr lang="en-IN" sz="1800" b="1" dirty="0" smtClean="0"/>
              <a:t>Display of results in message boxes</a:t>
            </a:r>
            <a:endParaRPr lang="en-US" sz="1800" b="1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85720" y="285734"/>
            <a:ext cx="764386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STUDENT ROLE AND RESPONSIBILITY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Ayush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Sharma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Design layout using GUI.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Program Logic to calculate TGPA and CGPA.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Designing functions for calculation of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CGPA using its formulas.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Abhishek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Rana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Making forms and text fields.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Creating action buttons.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Rohan Pandey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Widgets (Labels)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Documentation(Report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ppt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Shape 3898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754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ABOUT THE PROJECT…</a:t>
            </a:r>
            <a:endParaRPr lang="en-US" dirty="0"/>
          </a:p>
        </p:txBody>
      </p:sp>
      <p:sp>
        <p:nvSpPr>
          <p:cNvPr id="3899" name="Shape 3899"/>
          <p:cNvSpPr txBox="1">
            <a:spLocks noGrp="1"/>
          </p:cNvSpPr>
          <p:nvPr>
            <p:ph type="body" idx="2"/>
          </p:nvPr>
        </p:nvSpPr>
        <p:spPr>
          <a:xfrm>
            <a:off x="457200" y="1504234"/>
            <a:ext cx="1676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3900" name="Shape 39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Shape 3897"/>
          <p:cNvSpPr txBox="1">
            <a:spLocks/>
          </p:cNvSpPr>
          <p:nvPr/>
        </p:nvSpPr>
        <p:spPr>
          <a:xfrm>
            <a:off x="4038600" y="1504950"/>
            <a:ext cx="19050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US" dirty="0"/>
              <a:t>Include 6 different modules BMI Calculator, Vo2 Max Calculator, Report Generator, BMR Calculator, BFC Calculator and Calorie Calculator. </a:t>
            </a:r>
          </a:p>
        </p:txBody>
      </p:sp>
      <p:sp>
        <p:nvSpPr>
          <p:cNvPr id="8" name="Shape 3897"/>
          <p:cNvSpPr txBox="1">
            <a:spLocks/>
          </p:cNvSpPr>
          <p:nvPr/>
        </p:nvSpPr>
        <p:spPr>
          <a:xfrm>
            <a:off x="6172200" y="1497359"/>
            <a:ext cx="1752600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US" dirty="0"/>
              <a:t>Includes SQL database connectivity that helps the use to store the report and then fetch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285720" y="642924"/>
            <a:ext cx="442912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Module used-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Tkinter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800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Tkinter is the standard GUI library for Python. Python when combined with Tkinter provides a fast and easy way to create GUI applications. Tkinter provides a powerful object-oriented interface to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GUI toolkit.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785800"/>
            <a:ext cx="27305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5" name="Shape 3914"/>
          <p:cNvSpPr txBox="1">
            <a:spLocks/>
          </p:cNvSpPr>
          <p:nvPr/>
        </p:nvSpPr>
        <p:spPr>
          <a:xfrm>
            <a:off x="1380194" y="2095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1.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Interface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071552"/>
            <a:ext cx="349885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782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4" name="Shape 3914"/>
          <p:cNvSpPr txBox="1">
            <a:spLocks/>
          </p:cNvSpPr>
          <p:nvPr/>
        </p:nvSpPr>
        <p:spPr>
          <a:xfrm>
            <a:off x="1380194" y="209550"/>
            <a:ext cx="617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2. 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Dosis Light" charset="0"/>
              </a:rPr>
              <a:t>Display CGPA</a:t>
            </a:r>
            <a:endParaRPr lang="en-US" sz="3600" dirty="0">
              <a:solidFill>
                <a:schemeClr val="accent4">
                  <a:lumMod val="40000"/>
                  <a:lumOff val="60000"/>
                </a:schemeClr>
              </a:solidFill>
              <a:latin typeface="Dosis Light" charset="0"/>
            </a:endParaRPr>
          </a:p>
        </p:txBody>
      </p:sp>
      <p:pic>
        <p:nvPicPr>
          <p:cNvPr id="5" name="Picture 4" descr="C:\Users\rohan\Desktop\WhatsApp Image 2020-10-28 at 16.30.32.jpeg"/>
          <p:cNvPicPr/>
          <p:nvPr/>
        </p:nvPicPr>
        <p:blipFill>
          <a:blip r:embed="rId2"/>
          <a:srcRect l="73476" t="37062" r="-15" b="39672"/>
          <a:stretch>
            <a:fillRect/>
          </a:stretch>
        </p:blipFill>
        <p:spPr bwMode="auto">
          <a:xfrm>
            <a:off x="3000364" y="1714494"/>
            <a:ext cx="316929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975829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398</TotalTime>
  <Words>387</Words>
  <Application>Microsoft Office PowerPoint</Application>
  <PresentationFormat>On-screen Show (16:9)</PresentationFormat>
  <Paragraphs>76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Franklin Gothic Book</vt:lpstr>
      <vt:lpstr>Dosis Light</vt:lpstr>
      <vt:lpstr>Titillium Web</vt:lpstr>
      <vt:lpstr>Wingdings</vt:lpstr>
      <vt:lpstr>Wingdings 2</vt:lpstr>
      <vt:lpstr>Calibri</vt:lpstr>
      <vt:lpstr>Times New Roman</vt:lpstr>
      <vt:lpstr>Titillium Web Light</vt:lpstr>
      <vt:lpstr>Technic</vt:lpstr>
      <vt:lpstr>CGPA CALCULATOR A GUI PROJECT</vt:lpstr>
      <vt:lpstr>CONTENTS</vt:lpstr>
      <vt:lpstr> OBJECTIVES</vt:lpstr>
      <vt:lpstr>DESCRIPTION OF THE PROJECT</vt:lpstr>
      <vt:lpstr>Slide 5</vt:lpstr>
      <vt:lpstr>ABOUT THE PROJECT…</vt:lpstr>
      <vt:lpstr>Slide 7</vt:lpstr>
      <vt:lpstr>Slide 8</vt:lpstr>
      <vt:lpstr>Slide 9</vt:lpstr>
      <vt:lpstr>Slide 10</vt:lpstr>
      <vt:lpstr>Slide 11</vt:lpstr>
      <vt:lpstr>Slide 12</vt:lpstr>
      <vt:lpstr>Slide 13</vt:lpstr>
      <vt:lpstr>Learning Outcome and Conclusion</vt:lpstr>
      <vt:lpstr>BIBLIOGRAPHY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COMMERCE END TERM PROJECT</dc:title>
  <dc:creator>Sonalika Porwal</dc:creator>
  <cp:lastModifiedBy>Rohan Pandey</cp:lastModifiedBy>
  <cp:revision>63</cp:revision>
  <dcterms:modified xsi:type="dcterms:W3CDTF">2020-10-29T02:51:17Z</dcterms:modified>
</cp:coreProperties>
</file>