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elephant</a:t>
            </a:r>
          </a:p>
        </p:txBody>
      </p:sp>
      <p:sp>
        <p:nvSpPr>
          <p:cNvPr id="3" name="Content Placeholder 2"/>
          <p:cNvSpPr>
            <a:spLocks noGrp="1"/>
          </p:cNvSpPr>
          <p:nvPr>
            <p:ph idx="1"/>
          </p:nvPr>
        </p:nvSpPr>
        <p:spPr/>
        <p:txBody>
          <a:bodyPr/>
          <a:lstStyle/>
          <a:p>
            <a:r>
              <a:rPr sz="2000">
                <a:solidFill>
                  <a:srgbClr val="000000"/>
                </a:solidFill>
              </a:rPr>
              <a:t>Elephants are the largest living land animals. Three living species are currently recognised: the African bush elephant (Loxodonta africana), the African forest elephant (L. cyclotis), and the Asian elephant (Elephas maximus). They are the only surviving members of the family Elephantidae and the order Proboscidea; extinct relatives include mammoths and mastodons. Distinctive features of elephants include a long proboscis called a trunk, tusks, large ear flaps, pillar-like legs, and tough but sensitive grey skin. The trunk is prehensile, bringing food and water to the mouth and grasping objects. Tusks, which are derived from the incisor teeth, serve both as weapons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pic>
        <p:nvPicPr>
          <p:cNvPr id="4" name="Picture 3" descr="temp_image.jpg"/>
          <p:cNvPicPr>
            <a:picLocks noChangeAspect="1"/>
          </p:cNvPicPr>
          <p:nvPr/>
        </p:nvPicPr>
        <p:blipFill>
          <a:blip r:embed="rId2"/>
          <a:stretch>
            <a:fillRect/>
          </a:stretch>
        </p:blipFill>
        <p:spPr>
          <a:xfrm>
            <a:off x="914400" y="1828800"/>
            <a:ext cx="4572000" cy="2743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elephant</a:t>
            </a:r>
          </a:p>
        </p:txBody>
      </p:sp>
      <p:sp>
        <p:nvSpPr>
          <p:cNvPr id="3" name="Content Placeholder 2"/>
          <p:cNvSpPr>
            <a:spLocks noGrp="1"/>
          </p:cNvSpPr>
          <p:nvPr>
            <p:ph idx="1"/>
          </p:nvPr>
        </p:nvSpPr>
        <p:spPr/>
        <p:txBody>
          <a:bodyPr/>
          <a:lstStyle/>
          <a:p>
            <a:r>
              <a:rPr sz="2000">
                <a:solidFill>
                  <a:srgbClr val="000000"/>
                </a:solidFill>
              </a:rPr>
              <a:t>Elephants are the largest living land animals. Three living species are currently recognised: the African bush elephant (Loxodonta africana), the African forest elephant (L. cyclotis), and the Asian elephant (Elephas maximus). They are the only surviving members of the family Elephantidae and the order Proboscidea; extinct relatives include mammoths and mastodons. Distinctive features of elephants include a long proboscis called a trunk, tusks, large ear flaps, pillar-like legs, and tough but sensitive grey skin. The trunk is prehensile, bringing food and water to the mouth and grasping objects. Tusks, which are derived from the incisor teeth, serve both as weapons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pic>
        <p:nvPicPr>
          <p:cNvPr id="4" name="Picture 3" descr="temp_image.jpg"/>
          <p:cNvPicPr>
            <a:picLocks noChangeAspect="1"/>
          </p:cNvPicPr>
          <p:nvPr/>
        </p:nvPicPr>
        <p:blipFill>
          <a:blip r:embed="rId2"/>
          <a:stretch>
            <a:fillRect/>
          </a:stretch>
        </p:blipFill>
        <p:spPr>
          <a:xfrm>
            <a:off x="914400" y="1828800"/>
            <a:ext cx="45720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pic>
        <p:nvPicPr>
          <p:cNvPr id="4" name="Picture 3" descr="temp_image.jpg"/>
          <p:cNvPicPr>
            <a:picLocks noChangeAspect="1"/>
          </p:cNvPicPr>
          <p:nvPr/>
        </p:nvPicPr>
        <p:blipFill>
          <a:blip r:embed="rId2"/>
          <a:stretch>
            <a:fillRect/>
          </a:stretch>
        </p:blipFill>
        <p:spPr>
          <a:xfrm>
            <a:off x="914400" y="1828800"/>
            <a:ext cx="45720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apple</a:t>
            </a:r>
          </a:p>
        </p:txBody>
      </p:sp>
      <p:sp>
        <p:nvSpPr>
          <p:cNvPr id="3" name="Content Placeholder 2"/>
          <p:cNvSpPr>
            <a:spLocks noGrp="1"/>
          </p:cNvSpPr>
          <p:nvPr>
            <p:ph idx="1"/>
          </p:nvPr>
        </p:nvSpPr>
        <p:spPr/>
        <p:txBody>
          <a:bodyPr/>
          <a:lstStyle/>
          <a:p>
            <a:r>
              <a:rPr sz="2000">
                <a:solidFill>
                  <a:srgbClr val="000000"/>
                </a:solidFill>
              </a:rPr>
              <a:t>An apple is a round, edible fruit produced by an apple tree (Malus spp., among them the domestic or orchard apple; Malus domestica). Apple trees are cultivated worldwide and are the most widely grown species in the genus Malus. The tree originated in Central Asia, where its wild ancestor, Malus sieversii, is still found. Apples have been grown for thousands of years in Eurasia and were introduced to North America by European colonists. Apples have religious and mythological significance in many cultures, including Norse, Greek, and European Christian tradition. Apples grown from seed tend to be very different from those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elephant</a:t>
            </a:r>
          </a:p>
        </p:txBody>
      </p:sp>
      <p:sp>
        <p:nvSpPr>
          <p:cNvPr id="3" name="Content Placeholder 2"/>
          <p:cNvSpPr>
            <a:spLocks noGrp="1"/>
          </p:cNvSpPr>
          <p:nvPr>
            <p:ph idx="1"/>
          </p:nvPr>
        </p:nvSpPr>
        <p:spPr/>
        <p:txBody>
          <a:bodyPr/>
          <a:lstStyle/>
          <a:p>
            <a:r>
              <a:rPr sz="2000">
                <a:solidFill>
                  <a:srgbClr val="000000"/>
                </a:solidFill>
              </a:rPr>
              <a:t>Elephants are the largest living land animals. Three living species are currently recognised: the African bush elephant (Loxodonta africana), the African forest elephant (L. cyclotis), and the Asian elephant (Elephas maximus). They are the only surviving members of the family Elephantidae and the order Proboscidea; extinct relatives include mammoths and mastodons. Distinctive features of elephants include a long proboscis called a trunk, tusks, large ear flaps, pillar-like legs, and tough but sensitive grey skin. The trunk is prehensile, bringing food and water to the mouth and grasping objects. Tusks, which are derived from the incisor teeth, serve both as weapons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pic>
        <p:nvPicPr>
          <p:cNvPr id="4" name="Picture 3" descr="temp_image.jpg"/>
          <p:cNvPicPr>
            <a:picLocks noChangeAspect="1"/>
          </p:cNvPicPr>
          <p:nvPr/>
        </p:nvPicPr>
        <p:blipFill>
          <a:blip r:embed="rId2"/>
          <a:stretch>
            <a:fillRect/>
          </a:stretch>
        </p:blipFill>
        <p:spPr>
          <a:xfrm>
            <a:off x="914400" y="18288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rabbit</a:t>
            </a:r>
          </a:p>
        </p:txBody>
      </p:sp>
      <p:sp>
        <p:nvSpPr>
          <p:cNvPr id="3" name="Content Placeholder 2"/>
          <p:cNvSpPr>
            <a:spLocks noGrp="1"/>
          </p:cNvSpPr>
          <p:nvPr>
            <p:ph idx="1"/>
          </p:nvPr>
        </p:nvSpPr>
        <p:spPr/>
        <p:txBody>
          <a:bodyPr/>
          <a:lstStyle/>
          <a:p>
            <a:r>
              <a:rPr sz="2000">
                <a:solidFill>
                  <a:srgbClr val="000000"/>
                </a:solidFill>
              </a:rPr>
              <a:t>Rabbits are small mammals in the family Leporidae (which also includes the hares), which is in the order Lagomorpha (which also includes pikas). They are familiar throughout the world as a wild prey animal, a domesticated form of livestock, and a pet, having a widespread effect on ecologies and cultures. The most widespread rabbit genera are Oryctolagus and Sylvilagus. The former, Oryctolagus, includes the European rabbit, Oryctolagus cuniculus, which is the ancestor of the hundreds of breeds of domestic rabbit and has been introduced on every continent except Antarctica. The latter, Sylvilagus, includes over 13 wild rabbit species, among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Image Slide</a:t>
            </a:r>
          </a:p>
        </p:txBody>
      </p:sp>
      <p:sp>
        <p:nvSpPr>
          <p:cNvPr id="3" name="Content Placeholder 2"/>
          <p:cNvSpPr>
            <a:spLocks noGrp="1"/>
          </p:cNvSpPr>
          <p:nvPr>
            <p:ph idx="1"/>
          </p:nvPr>
        </p:nvSpPr>
        <p:spPr/>
        <p:txBody>
          <a:bodyPr/>
          <a:lstStyle/>
          <a:p/>
        </p:txBody>
      </p:sp>
      <p:pic>
        <p:nvPicPr>
          <p:cNvPr id="4" name="Picture 3" descr="temp_image.jpg"/>
          <p:cNvPicPr>
            <a:picLocks noChangeAspect="1"/>
          </p:cNvPicPr>
          <p:nvPr/>
        </p:nvPicPr>
        <p:blipFill>
          <a:blip r:embed="rId2"/>
          <a:stretch>
            <a:fillRect/>
          </a:stretch>
        </p:blipFill>
        <p:spPr>
          <a:xfrm>
            <a:off x="914400" y="18288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about cheetah</a:t>
            </a:r>
          </a:p>
        </p:txBody>
      </p:sp>
      <p:sp>
        <p:nvSpPr>
          <p:cNvPr id="3" name="Content Placeholder 2"/>
          <p:cNvSpPr>
            <a:spLocks noGrp="1"/>
          </p:cNvSpPr>
          <p:nvPr>
            <p:ph idx="1"/>
          </p:nvPr>
        </p:nvSpPr>
        <p:spPr/>
        <p:txBody>
          <a:bodyPr/>
          <a:lstStyle/>
          <a:p>
            <a:r>
              <a:rPr sz="2000">
                <a:solidFill>
                  <a:srgbClr val="000000"/>
                </a:solidFill>
              </a:rPr>
              <a:t>The cheetah (Acinonyx jubatus) is a large cat and the fastest land animal. It has a tawny to creamy white or pale buff fur that is marked with evenly spaced, solid black spots. The head is small and rounded, with a short snout and black tear-like facial streaks. It reaches 67–94 cm (26–37 in) at the shoulder, and the head-and-body length is between 1.1 and 1.5 m (3 ft 7 in and 4 ft 11 in). Adults weigh between 21 and 72 kg (46 and 159 lb). The cheetah is capable of running at 93 to 104 km/h (58 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