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8EA5-E280-410B-BBE9-4A81643BB3E5}" type="datetimeFigureOut">
              <a:rPr lang="en-US" smtClean="0"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3FEE-4B41-48FF-9D05-851389CBE5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8EA5-E280-410B-BBE9-4A81643BB3E5}" type="datetimeFigureOut">
              <a:rPr lang="en-US" smtClean="0"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3FEE-4B41-48FF-9D05-851389CBE5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8EA5-E280-410B-BBE9-4A81643BB3E5}" type="datetimeFigureOut">
              <a:rPr lang="en-US" smtClean="0"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3FEE-4B41-48FF-9D05-851389CBE5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8EA5-E280-410B-BBE9-4A81643BB3E5}" type="datetimeFigureOut">
              <a:rPr lang="en-US" smtClean="0"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3FEE-4B41-48FF-9D05-851389CBE5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8EA5-E280-410B-BBE9-4A81643BB3E5}" type="datetimeFigureOut">
              <a:rPr lang="en-US" smtClean="0"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3FEE-4B41-48FF-9D05-851389CBE5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8EA5-E280-410B-BBE9-4A81643BB3E5}" type="datetimeFigureOut">
              <a:rPr lang="en-US" smtClean="0"/>
              <a:t>7/18/2014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3FEE-4B41-48FF-9D05-851389CBE5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8EA5-E280-410B-BBE9-4A81643BB3E5}" type="datetimeFigureOut">
              <a:rPr lang="en-US" smtClean="0"/>
              <a:t>7/18/2014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3FEE-4B41-48FF-9D05-851389CBE5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8EA5-E280-410B-BBE9-4A81643BB3E5}" type="datetimeFigureOut">
              <a:rPr lang="en-US" smtClean="0"/>
              <a:t>7/18/2014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3FEE-4B41-48FF-9D05-851389CBE5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8EA5-E280-410B-BBE9-4A81643BB3E5}" type="datetimeFigureOut">
              <a:rPr lang="en-US" smtClean="0"/>
              <a:t>7/18/2014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3FEE-4B41-48FF-9D05-851389CBE5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8EA5-E280-410B-BBE9-4A81643BB3E5}" type="datetimeFigureOut">
              <a:rPr lang="en-US" smtClean="0"/>
              <a:t>7/18/2014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A23FEE-4B41-48FF-9D05-851389CBE5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8EA5-E280-410B-BBE9-4A81643BB3E5}" type="datetimeFigureOut">
              <a:rPr lang="en-US" smtClean="0"/>
              <a:t>7/18/2014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3FEE-4B41-48FF-9D05-851389CBE5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B4D8EA5-E280-410B-BBE9-4A81643BB3E5}" type="datetimeFigureOut">
              <a:rPr lang="en-US" smtClean="0"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6A23FEE-4B41-48FF-9D05-851389CBE57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DATALYSER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BY:AMANPREET SINGH,ROHAN ARORA,SAHIB SETHI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4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wordArtVert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DATA </a:t>
            </a:r>
            <a:r>
              <a:rPr lang="en-US" dirty="0" smtClean="0">
                <a:solidFill>
                  <a:srgbClr val="FF6600"/>
                </a:solidFill>
              </a:rPr>
              <a:t>P</a:t>
            </a:r>
            <a:r>
              <a:rPr lang="en-US" dirty="0" smtClean="0">
                <a:solidFill>
                  <a:schemeClr val="accent3"/>
                </a:solidFill>
              </a:rPr>
              <a:t>ROCESSING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0" dirty="0" smtClean="0">
                <a:solidFill>
                  <a:schemeClr val="accent2"/>
                </a:solidFill>
              </a:rPr>
              <a:t>The</a:t>
            </a:r>
            <a:r>
              <a:rPr lang="en-US" sz="2400" b="0" dirty="0">
                <a:solidFill>
                  <a:schemeClr val="accent2"/>
                </a:solidFill>
              </a:rPr>
              <a:t> collection and manipulation of items of data to produce meaningful information</a:t>
            </a:r>
            <a:r>
              <a:rPr lang="en-US" sz="2400" b="0" dirty="0" smtClean="0">
                <a:solidFill>
                  <a:schemeClr val="accent2"/>
                </a:solidFill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b="0" dirty="0" smtClean="0">
              <a:solidFill>
                <a:schemeClr val="accent2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0" dirty="0" smtClean="0">
                <a:solidFill>
                  <a:schemeClr val="accent2"/>
                </a:solidFill>
              </a:rPr>
              <a:t>Consists of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dirty="0" smtClean="0">
                <a:solidFill>
                  <a:schemeClr val="accent2"/>
                </a:solidFill>
              </a:rPr>
              <a:t>Validation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dirty="0" smtClean="0">
                <a:solidFill>
                  <a:schemeClr val="accent2"/>
                </a:solidFill>
              </a:rPr>
              <a:t>Reading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dirty="0" smtClean="0">
                <a:solidFill>
                  <a:schemeClr val="accent2"/>
                </a:solidFill>
              </a:rPr>
              <a:t>Data Analysing</a:t>
            </a:r>
          </a:p>
          <a:p>
            <a:pPr marL="457200" indent="-457200">
              <a:buFont typeface="+mj-lt"/>
              <a:buAutoNum type="arabicParenR"/>
            </a:pPr>
            <a:endParaRPr lang="en-US" sz="2400" b="0" dirty="0" smtClean="0">
              <a:solidFill>
                <a:schemeClr val="accent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400" b="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10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DATA ANALYSIYNG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0" dirty="0">
                <a:solidFill>
                  <a:schemeClr val="accent2"/>
                </a:solidFill>
              </a:rPr>
              <a:t> Data analysis makes use of specialized and highly accurate algorithms and statistical calculations</a:t>
            </a:r>
            <a:r>
              <a:rPr lang="en-US" sz="2400" b="0" dirty="0"/>
              <a:t> </a:t>
            </a:r>
            <a:r>
              <a:rPr lang="en-US" sz="2400" b="0" dirty="0">
                <a:solidFill>
                  <a:schemeClr val="accent2"/>
                </a:solidFill>
              </a:rPr>
              <a:t>to provide the information in whichever way required</a:t>
            </a:r>
            <a:r>
              <a:rPr lang="en-US" sz="2400" b="0" dirty="0" smtClean="0">
                <a:solidFill>
                  <a:schemeClr val="accent2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solidFill>
                  <a:schemeClr val="accent2"/>
                </a:solidFill>
              </a:rPr>
              <a:t>Consists of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dirty="0">
                <a:solidFill>
                  <a:schemeClr val="accent2"/>
                </a:solidFill>
              </a:rPr>
              <a:t>Sorting</a:t>
            </a:r>
            <a:r>
              <a:rPr lang="en-US" sz="2400" b="0" dirty="0"/>
              <a:t> </a:t>
            </a:r>
            <a:endParaRPr lang="en-US" sz="2400" b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0" dirty="0" smtClean="0">
                <a:solidFill>
                  <a:schemeClr val="accent2"/>
                </a:solidFill>
              </a:rPr>
              <a:t>Summarization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dirty="0" smtClean="0">
                <a:solidFill>
                  <a:schemeClr val="accent2"/>
                </a:solidFill>
              </a:rPr>
              <a:t>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dirty="0">
                <a:solidFill>
                  <a:schemeClr val="accent2"/>
                </a:solidFill>
              </a:rPr>
              <a:t>Reporting</a:t>
            </a:r>
            <a:endParaRPr lang="en-US" sz="2400" b="0" dirty="0" smtClean="0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0" dirty="0" smtClean="0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accent2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974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	FUNCTIONS APPLIED ON DATa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798" y="1100138"/>
            <a:ext cx="6242628" cy="3579812"/>
          </a:xfrm>
        </p:spPr>
      </p:pic>
    </p:spTree>
    <p:extLst>
      <p:ext uri="{BB962C8B-B14F-4D97-AF65-F5344CB8AC3E}">
        <p14:creationId xmlns:p14="http://schemas.microsoft.com/office/powerpoint/2010/main" val="418180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	        TABULAR VIEW OF DATA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90600"/>
            <a:ext cx="6934199" cy="3962400"/>
          </a:xfrm>
        </p:spPr>
      </p:pic>
    </p:spTree>
    <p:extLst>
      <p:ext uri="{BB962C8B-B14F-4D97-AF65-F5344CB8AC3E}">
        <p14:creationId xmlns:p14="http://schemas.microsoft.com/office/powerpoint/2010/main" val="8942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3"/>
                </a:solidFill>
              </a:rPr>
              <a:t>QUICK SORT(nlogn)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125" y="1100138"/>
            <a:ext cx="4211975" cy="3579812"/>
          </a:xfrm>
        </p:spPr>
      </p:pic>
    </p:spTree>
    <p:extLst>
      <p:ext uri="{BB962C8B-B14F-4D97-AF65-F5344CB8AC3E}">
        <p14:creationId xmlns:p14="http://schemas.microsoft.com/office/powerpoint/2010/main" val="37342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Pictorial representation of data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85" y="1100138"/>
            <a:ext cx="5022655" cy="3579812"/>
          </a:xfrm>
        </p:spPr>
      </p:pic>
    </p:spTree>
    <p:extLst>
      <p:ext uri="{BB962C8B-B14F-4D97-AF65-F5344CB8AC3E}">
        <p14:creationId xmlns:p14="http://schemas.microsoft.com/office/powerpoint/2010/main" val="332531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What all we have used 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Open </a:t>
            </a:r>
            <a:r>
              <a:rPr lang="en-US" dirty="0" err="1" smtClean="0"/>
              <a:t>Souce</a:t>
            </a:r>
            <a:r>
              <a:rPr lang="en-US" dirty="0" smtClean="0"/>
              <a:t> Data from www.data.gov.in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Graphics Library (</a:t>
            </a:r>
            <a:r>
              <a:rPr lang="en-US" dirty="0" err="1" smtClean="0"/>
              <a:t>graphics.h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015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accent3"/>
                </a:solidFill>
              </a:rPr>
              <a:t>thankyou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28" y="1294383"/>
            <a:ext cx="7297169" cy="3191321"/>
          </a:xfrm>
        </p:spPr>
      </p:pic>
    </p:spTree>
    <p:extLst>
      <p:ext uri="{BB962C8B-B14F-4D97-AF65-F5344CB8AC3E}">
        <p14:creationId xmlns:p14="http://schemas.microsoft.com/office/powerpoint/2010/main" val="233770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136</TotalTime>
  <Words>30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Franklin Gothic Book</vt:lpstr>
      <vt:lpstr>Franklin Gothic Medium</vt:lpstr>
      <vt:lpstr>Tunga</vt:lpstr>
      <vt:lpstr>Wingdings</vt:lpstr>
      <vt:lpstr>Angles</vt:lpstr>
      <vt:lpstr>DATALYSER</vt:lpstr>
      <vt:lpstr>DATA PROCESSING</vt:lpstr>
      <vt:lpstr>DATA ANALYSIYNG</vt:lpstr>
      <vt:lpstr> FUNCTIONS APPLIED ON DATa</vt:lpstr>
      <vt:lpstr>         TABULAR VIEW OF DATA</vt:lpstr>
      <vt:lpstr>  QUICK SORT(nlogn)</vt:lpstr>
      <vt:lpstr>Pictorial representation of data</vt:lpstr>
      <vt:lpstr>What all we have used </vt:lpstr>
      <vt:lpstr>thankyou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DATALYSER</dc:title>
  <dc:creator>usere</dc:creator>
  <cp:lastModifiedBy>Rohan Arora</cp:lastModifiedBy>
  <cp:revision>10</cp:revision>
  <dcterms:created xsi:type="dcterms:W3CDTF">2014-07-17T21:40:30Z</dcterms:created>
  <dcterms:modified xsi:type="dcterms:W3CDTF">2014-07-18T01:23:54Z</dcterms:modified>
</cp:coreProperties>
</file>