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1" r:id="rId26"/>
    <p:sldId id="280" r:id="rId27"/>
    <p:sldId id="282" r:id="rId28"/>
    <p:sldId id="283" r:id="rId29"/>
    <p:sldId id="286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7B1F1F"/>
    <a:srgbClr val="053F85"/>
    <a:srgbClr val="0B5B7F"/>
    <a:srgbClr val="992727"/>
    <a:srgbClr val="9ED1EA"/>
    <a:srgbClr val="073D55"/>
    <a:srgbClr val="7C0D0A"/>
    <a:srgbClr val="BD130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8" autoAdjust="0"/>
    <p:restoredTop sz="94599" autoAdjust="0"/>
  </p:normalViewPr>
  <p:slideViewPr>
    <p:cSldViewPr>
      <p:cViewPr>
        <p:scale>
          <a:sx n="50" d="100"/>
          <a:sy n="50" d="100"/>
        </p:scale>
        <p:origin x="-2256" y="-7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\Dropbox\CLM%20Documents\Clients\McGraw%20Hill\9e_Final_Manuscript\BKM%209e%20Ch%2010%20spreadsheets%20NFB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Alex\Dropbox\CLM%20Documents\Clients\McGraw%20Hill\9e_Final_Manuscript\BKM%209e%20Ch%2010%20spreadsheets%20NF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9.6658171345338828E-2"/>
          <c:y val="3.6732892614344537E-2"/>
          <c:w val="0.87592004124484468"/>
          <c:h val="0.83737250480386449"/>
        </c:manualLayout>
      </c:layout>
      <c:scatterChart>
        <c:scatterStyle val="lineMarker"/>
        <c:ser>
          <c:idx val="0"/>
          <c:order val="0"/>
          <c:tx>
            <c:strRef>
              <c:f>'[1]Wk risk structure'!$G$516</c:f>
              <c:strCache>
                <c:ptCount val="1"/>
                <c:pt idx="0">
                  <c:v>Aaa -rated</c:v>
                </c:pt>
              </c:strCache>
            </c:strRef>
          </c:tx>
          <c:spPr>
            <a:ln>
              <a:solidFill>
                <a:srgbClr val="053F85"/>
              </a:solidFill>
            </a:ln>
          </c:spPr>
          <c:marker>
            <c:symbol val="none"/>
          </c:marker>
          <c:xVal>
            <c:numRef>
              <c:f>'[1]Wk risk structure'!$F$517:$F$695</c:f>
              <c:numCache>
                <c:formatCode>General</c:formatCode>
                <c:ptCount val="179"/>
                <c:pt idx="0">
                  <c:v>1997</c:v>
                </c:pt>
                <c:pt idx="1">
                  <c:v>1997.0833333333319</c:v>
                </c:pt>
                <c:pt idx="2">
                  <c:v>1997.1666666666665</c:v>
                </c:pt>
                <c:pt idx="3">
                  <c:v>1997.25</c:v>
                </c:pt>
                <c:pt idx="4">
                  <c:v>1997.3333333333314</c:v>
                </c:pt>
                <c:pt idx="5">
                  <c:v>1997.4166666666674</c:v>
                </c:pt>
                <c:pt idx="6">
                  <c:v>1997.4999999999995</c:v>
                </c:pt>
                <c:pt idx="7">
                  <c:v>1997.5833333333314</c:v>
                </c:pt>
                <c:pt idx="8">
                  <c:v>1997.6666666666661</c:v>
                </c:pt>
                <c:pt idx="9">
                  <c:v>1997.7499999999993</c:v>
                </c:pt>
                <c:pt idx="10">
                  <c:v>1997.833333333331</c:v>
                </c:pt>
                <c:pt idx="11">
                  <c:v>1997.916666666667</c:v>
                </c:pt>
                <c:pt idx="12">
                  <c:v>1997.9999999999991</c:v>
                </c:pt>
                <c:pt idx="13">
                  <c:v>1998.0833333333305</c:v>
                </c:pt>
                <c:pt idx="14">
                  <c:v>1998.1666666666661</c:v>
                </c:pt>
                <c:pt idx="15">
                  <c:v>1998.2499999999989</c:v>
                </c:pt>
                <c:pt idx="16">
                  <c:v>1998.3333333333305</c:v>
                </c:pt>
                <c:pt idx="17">
                  <c:v>1998.4166666666667</c:v>
                </c:pt>
                <c:pt idx="18">
                  <c:v>1998.4999999999986</c:v>
                </c:pt>
                <c:pt idx="19">
                  <c:v>1998.5833333333301</c:v>
                </c:pt>
                <c:pt idx="20">
                  <c:v>1998.6666666666661</c:v>
                </c:pt>
                <c:pt idx="21">
                  <c:v>1998.7499999999984</c:v>
                </c:pt>
                <c:pt idx="22">
                  <c:v>1998.8333333333301</c:v>
                </c:pt>
                <c:pt idx="23">
                  <c:v>1998.9166666666665</c:v>
                </c:pt>
                <c:pt idx="24">
                  <c:v>1998.9999999999982</c:v>
                </c:pt>
                <c:pt idx="25">
                  <c:v>1999.0833333333296</c:v>
                </c:pt>
                <c:pt idx="26">
                  <c:v>1999.1666666666656</c:v>
                </c:pt>
                <c:pt idx="27">
                  <c:v>1999.249999999998</c:v>
                </c:pt>
                <c:pt idx="28">
                  <c:v>1999.3333333333296</c:v>
                </c:pt>
                <c:pt idx="29">
                  <c:v>1999.4166666666663</c:v>
                </c:pt>
                <c:pt idx="30">
                  <c:v>1999.4999999999977</c:v>
                </c:pt>
                <c:pt idx="31">
                  <c:v>1999.5833333333294</c:v>
                </c:pt>
                <c:pt idx="32">
                  <c:v>1999.6666666666652</c:v>
                </c:pt>
                <c:pt idx="33">
                  <c:v>1999.7499999999975</c:v>
                </c:pt>
                <c:pt idx="34">
                  <c:v>1999.8333333333294</c:v>
                </c:pt>
                <c:pt idx="35">
                  <c:v>1999.9166666666658</c:v>
                </c:pt>
                <c:pt idx="36">
                  <c:v>1999.9999999999973</c:v>
                </c:pt>
                <c:pt idx="37">
                  <c:v>2000.0833333333292</c:v>
                </c:pt>
                <c:pt idx="38">
                  <c:v>2000.1666666666647</c:v>
                </c:pt>
                <c:pt idx="39">
                  <c:v>2000.249999999997</c:v>
                </c:pt>
                <c:pt idx="40">
                  <c:v>2000.3333333333292</c:v>
                </c:pt>
                <c:pt idx="41">
                  <c:v>2000.4166666666654</c:v>
                </c:pt>
                <c:pt idx="42">
                  <c:v>2000.4999999999968</c:v>
                </c:pt>
                <c:pt idx="43">
                  <c:v>2000.5833333333289</c:v>
                </c:pt>
                <c:pt idx="44">
                  <c:v>2000.6666666666633</c:v>
                </c:pt>
                <c:pt idx="45">
                  <c:v>2000.7499999999966</c:v>
                </c:pt>
                <c:pt idx="46">
                  <c:v>2000.8333333333289</c:v>
                </c:pt>
                <c:pt idx="47">
                  <c:v>2000.9166666666645</c:v>
                </c:pt>
                <c:pt idx="48">
                  <c:v>2000.9999999999964</c:v>
                </c:pt>
                <c:pt idx="49">
                  <c:v>2001.0833333333285</c:v>
                </c:pt>
                <c:pt idx="50">
                  <c:v>2001.1666666666631</c:v>
                </c:pt>
                <c:pt idx="51">
                  <c:v>2001.2499999999959</c:v>
                </c:pt>
                <c:pt idx="52">
                  <c:v>2001.333333333328</c:v>
                </c:pt>
                <c:pt idx="53">
                  <c:v>2001.416666666664</c:v>
                </c:pt>
                <c:pt idx="54">
                  <c:v>2001.4999999999959</c:v>
                </c:pt>
                <c:pt idx="55">
                  <c:v>2001.5833333333276</c:v>
                </c:pt>
                <c:pt idx="56">
                  <c:v>2001.6666666666631</c:v>
                </c:pt>
                <c:pt idx="57">
                  <c:v>2001.7499999999957</c:v>
                </c:pt>
                <c:pt idx="58">
                  <c:v>2001.8333333333273</c:v>
                </c:pt>
                <c:pt idx="59">
                  <c:v>2001.9166666666636</c:v>
                </c:pt>
                <c:pt idx="60">
                  <c:v>2001.9999999999955</c:v>
                </c:pt>
                <c:pt idx="61">
                  <c:v>2002.0833333333273</c:v>
                </c:pt>
                <c:pt idx="62">
                  <c:v>2002.1666666666629</c:v>
                </c:pt>
                <c:pt idx="63">
                  <c:v>2002.2499999999952</c:v>
                </c:pt>
                <c:pt idx="64">
                  <c:v>2002.3333333333269</c:v>
                </c:pt>
                <c:pt idx="65">
                  <c:v>2002.4166666666633</c:v>
                </c:pt>
                <c:pt idx="66">
                  <c:v>2002.499999999995</c:v>
                </c:pt>
                <c:pt idx="67">
                  <c:v>2002.5833333333269</c:v>
                </c:pt>
                <c:pt idx="68">
                  <c:v>2002.6666666666615</c:v>
                </c:pt>
                <c:pt idx="69">
                  <c:v>2002.749999999995</c:v>
                </c:pt>
                <c:pt idx="70">
                  <c:v>2002.8333333333264</c:v>
                </c:pt>
                <c:pt idx="71">
                  <c:v>2002.9166666666624</c:v>
                </c:pt>
                <c:pt idx="72">
                  <c:v>2002.9999999999945</c:v>
                </c:pt>
                <c:pt idx="73">
                  <c:v>2003.0833333333264</c:v>
                </c:pt>
                <c:pt idx="74">
                  <c:v>2003.1666666666611</c:v>
                </c:pt>
                <c:pt idx="75">
                  <c:v>2003.2499999999943</c:v>
                </c:pt>
                <c:pt idx="76">
                  <c:v>2003.333333333326</c:v>
                </c:pt>
                <c:pt idx="77">
                  <c:v>2003.416666666662</c:v>
                </c:pt>
                <c:pt idx="78">
                  <c:v>2003.4999999999941</c:v>
                </c:pt>
                <c:pt idx="79">
                  <c:v>2003.5833333333255</c:v>
                </c:pt>
                <c:pt idx="80">
                  <c:v>2003.6666666666611</c:v>
                </c:pt>
                <c:pt idx="81">
                  <c:v>2003.7499999999939</c:v>
                </c:pt>
                <c:pt idx="82">
                  <c:v>2003.8333333333255</c:v>
                </c:pt>
                <c:pt idx="83">
                  <c:v>2003.9166666666617</c:v>
                </c:pt>
                <c:pt idx="84">
                  <c:v>2003.9999999999936</c:v>
                </c:pt>
                <c:pt idx="85">
                  <c:v>2004.0833333333251</c:v>
                </c:pt>
                <c:pt idx="86">
                  <c:v>2004.1666666666601</c:v>
                </c:pt>
                <c:pt idx="87">
                  <c:v>2004.2499999999934</c:v>
                </c:pt>
                <c:pt idx="88">
                  <c:v>2004.3333333333251</c:v>
                </c:pt>
                <c:pt idx="89">
                  <c:v>2004.4166666666615</c:v>
                </c:pt>
                <c:pt idx="90">
                  <c:v>2004.4999999999932</c:v>
                </c:pt>
                <c:pt idx="91">
                  <c:v>2004.5833333333246</c:v>
                </c:pt>
                <c:pt idx="92">
                  <c:v>2004.6666666666601</c:v>
                </c:pt>
                <c:pt idx="93">
                  <c:v>2004.749999999993</c:v>
                </c:pt>
                <c:pt idx="94">
                  <c:v>2004.8333333333246</c:v>
                </c:pt>
                <c:pt idx="95">
                  <c:v>2004.9166666666613</c:v>
                </c:pt>
                <c:pt idx="96">
                  <c:v>2004.9999999999927</c:v>
                </c:pt>
                <c:pt idx="97">
                  <c:v>2005.0833333333244</c:v>
                </c:pt>
                <c:pt idx="98">
                  <c:v>2005.1666666666601</c:v>
                </c:pt>
                <c:pt idx="99">
                  <c:v>2005.2499999999925</c:v>
                </c:pt>
                <c:pt idx="100">
                  <c:v>2005.3333333333244</c:v>
                </c:pt>
                <c:pt idx="101">
                  <c:v>2005.4166666666608</c:v>
                </c:pt>
                <c:pt idx="102">
                  <c:v>2005.4999999999923</c:v>
                </c:pt>
                <c:pt idx="103">
                  <c:v>2005.5833333333242</c:v>
                </c:pt>
                <c:pt idx="104">
                  <c:v>2005.6666666666597</c:v>
                </c:pt>
                <c:pt idx="105">
                  <c:v>2005.749999999992</c:v>
                </c:pt>
                <c:pt idx="106">
                  <c:v>2005.8333333333242</c:v>
                </c:pt>
                <c:pt idx="107">
                  <c:v>2005.9166666666604</c:v>
                </c:pt>
                <c:pt idx="108">
                  <c:v>2005.9999999999918</c:v>
                </c:pt>
                <c:pt idx="109">
                  <c:v>2006.0833333333239</c:v>
                </c:pt>
                <c:pt idx="110">
                  <c:v>2006.1666666666583</c:v>
                </c:pt>
                <c:pt idx="111">
                  <c:v>2006.2499999999916</c:v>
                </c:pt>
                <c:pt idx="112">
                  <c:v>2006.3333333333239</c:v>
                </c:pt>
                <c:pt idx="113">
                  <c:v>2006.4166666666595</c:v>
                </c:pt>
                <c:pt idx="114">
                  <c:v>2006.4999999999914</c:v>
                </c:pt>
                <c:pt idx="115">
                  <c:v>2006.5833333333235</c:v>
                </c:pt>
                <c:pt idx="116">
                  <c:v>2006.6666666666581</c:v>
                </c:pt>
                <c:pt idx="117">
                  <c:v>2006.7499999999909</c:v>
                </c:pt>
                <c:pt idx="118">
                  <c:v>2006.833333333323</c:v>
                </c:pt>
                <c:pt idx="119">
                  <c:v>2006.916666666659</c:v>
                </c:pt>
                <c:pt idx="120">
                  <c:v>2006.9999999999909</c:v>
                </c:pt>
                <c:pt idx="121">
                  <c:v>2007.0833333333226</c:v>
                </c:pt>
                <c:pt idx="122">
                  <c:v>2007.1666666666581</c:v>
                </c:pt>
                <c:pt idx="123">
                  <c:v>2007.2499999999907</c:v>
                </c:pt>
                <c:pt idx="124">
                  <c:v>2007.3333333333223</c:v>
                </c:pt>
                <c:pt idx="125">
                  <c:v>2007.4166666666586</c:v>
                </c:pt>
                <c:pt idx="126">
                  <c:v>2007.4999999999905</c:v>
                </c:pt>
                <c:pt idx="127">
                  <c:v>2007.5833333333223</c:v>
                </c:pt>
                <c:pt idx="128">
                  <c:v>2007.6666666666579</c:v>
                </c:pt>
                <c:pt idx="129">
                  <c:v>2007.7499999999902</c:v>
                </c:pt>
                <c:pt idx="130">
                  <c:v>2007.8333333333219</c:v>
                </c:pt>
                <c:pt idx="131">
                  <c:v>2007.9166666666583</c:v>
                </c:pt>
                <c:pt idx="132">
                  <c:v>2007.99999999999</c:v>
                </c:pt>
                <c:pt idx="133">
                  <c:v>2008.0833333333219</c:v>
                </c:pt>
                <c:pt idx="134">
                  <c:v>2008.1666666666565</c:v>
                </c:pt>
                <c:pt idx="135">
                  <c:v>2008.24999999999</c:v>
                </c:pt>
                <c:pt idx="136">
                  <c:v>2008.3333333333214</c:v>
                </c:pt>
                <c:pt idx="137">
                  <c:v>2008.4166666666574</c:v>
                </c:pt>
                <c:pt idx="138">
                  <c:v>2008.4999999999895</c:v>
                </c:pt>
                <c:pt idx="139">
                  <c:v>2008.5833333333214</c:v>
                </c:pt>
                <c:pt idx="140">
                  <c:v>2008.6666666666561</c:v>
                </c:pt>
                <c:pt idx="141">
                  <c:v>2008.7499999999893</c:v>
                </c:pt>
                <c:pt idx="142">
                  <c:v>2008.833333333321</c:v>
                </c:pt>
                <c:pt idx="143">
                  <c:v>2008.916666666657</c:v>
                </c:pt>
                <c:pt idx="144">
                  <c:v>2008.9999999999891</c:v>
                </c:pt>
                <c:pt idx="145">
                  <c:v>2009.0833333333205</c:v>
                </c:pt>
                <c:pt idx="146">
                  <c:v>2009.1666666666561</c:v>
                </c:pt>
                <c:pt idx="147">
                  <c:v>2009.2499999999889</c:v>
                </c:pt>
                <c:pt idx="148">
                  <c:v>2009.3333333333205</c:v>
                </c:pt>
                <c:pt idx="149">
                  <c:v>2009.4166666666567</c:v>
                </c:pt>
                <c:pt idx="150">
                  <c:v>2009.4999999999886</c:v>
                </c:pt>
                <c:pt idx="151">
                  <c:v>2009.5833333333201</c:v>
                </c:pt>
                <c:pt idx="152">
                  <c:v>2009.6666666666551</c:v>
                </c:pt>
                <c:pt idx="153">
                  <c:v>2009.7499999999884</c:v>
                </c:pt>
                <c:pt idx="154">
                  <c:v>2009.8333333333201</c:v>
                </c:pt>
                <c:pt idx="155">
                  <c:v>2009.9166666666565</c:v>
                </c:pt>
                <c:pt idx="156">
                  <c:v>2009.9999999999882</c:v>
                </c:pt>
                <c:pt idx="157">
                  <c:v>2010.0833333333196</c:v>
                </c:pt>
                <c:pt idx="158">
                  <c:v>2010.1666666666551</c:v>
                </c:pt>
                <c:pt idx="159">
                  <c:v>2010.2499999999879</c:v>
                </c:pt>
                <c:pt idx="160">
                  <c:v>2010.3333333333196</c:v>
                </c:pt>
                <c:pt idx="161">
                  <c:v>2010.4166666666563</c:v>
                </c:pt>
                <c:pt idx="162">
                  <c:v>2010.4999999999877</c:v>
                </c:pt>
                <c:pt idx="163">
                  <c:v>2010.5833333333194</c:v>
                </c:pt>
                <c:pt idx="164">
                  <c:v>2010.6666666666551</c:v>
                </c:pt>
                <c:pt idx="165">
                  <c:v>2010.7499999999875</c:v>
                </c:pt>
                <c:pt idx="166">
                  <c:v>2010.8333333333194</c:v>
                </c:pt>
                <c:pt idx="167">
                  <c:v>2010.9166666666558</c:v>
                </c:pt>
                <c:pt idx="168">
                  <c:v>2010.9999999999873</c:v>
                </c:pt>
                <c:pt idx="169">
                  <c:v>2011.0833333333192</c:v>
                </c:pt>
                <c:pt idx="170">
                  <c:v>2011.1666666666547</c:v>
                </c:pt>
                <c:pt idx="171">
                  <c:v>2011.249999999987</c:v>
                </c:pt>
                <c:pt idx="172">
                  <c:v>2011.3333333333192</c:v>
                </c:pt>
                <c:pt idx="173">
                  <c:v>2011.4166666666554</c:v>
                </c:pt>
                <c:pt idx="174">
                  <c:v>2011.4999999999868</c:v>
                </c:pt>
                <c:pt idx="175">
                  <c:v>2011.5833333333189</c:v>
                </c:pt>
                <c:pt idx="176">
                  <c:v>2011.6666666666533</c:v>
                </c:pt>
                <c:pt idx="177">
                  <c:v>2011.7499999999866</c:v>
                </c:pt>
                <c:pt idx="178">
                  <c:v>2011.8333333333189</c:v>
                </c:pt>
              </c:numCache>
            </c:numRef>
          </c:xVal>
          <c:yVal>
            <c:numRef>
              <c:f>'[1]Wk risk structure'!$G$517:$G$695</c:f>
              <c:numCache>
                <c:formatCode>General</c:formatCode>
                <c:ptCount val="179"/>
                <c:pt idx="0">
                  <c:v>0.90000000000000069</c:v>
                </c:pt>
                <c:pt idx="1">
                  <c:v>0.8400000000000003</c:v>
                </c:pt>
                <c:pt idx="2">
                  <c:v>0.89</c:v>
                </c:pt>
                <c:pt idx="3">
                  <c:v>0.85999999999999965</c:v>
                </c:pt>
                <c:pt idx="4">
                  <c:v>0.84000000000000075</c:v>
                </c:pt>
                <c:pt idx="5">
                  <c:v>0.87000000000000055</c:v>
                </c:pt>
                <c:pt idx="6">
                  <c:v>0.91999999999999993</c:v>
                </c:pt>
                <c:pt idx="7">
                  <c:v>0.91999999999999993</c:v>
                </c:pt>
                <c:pt idx="8">
                  <c:v>0.91999999999999993</c:v>
                </c:pt>
                <c:pt idx="9">
                  <c:v>0.94000000000000061</c:v>
                </c:pt>
                <c:pt idx="10">
                  <c:v>0.96999999999999975</c:v>
                </c:pt>
                <c:pt idx="11">
                  <c:v>0.99000000000000021</c:v>
                </c:pt>
                <c:pt idx="12">
                  <c:v>0.95000000000000062</c:v>
                </c:pt>
                <c:pt idx="13">
                  <c:v>1.0700000000000003</c:v>
                </c:pt>
                <c:pt idx="14">
                  <c:v>1.0999999999999988</c:v>
                </c:pt>
                <c:pt idx="15">
                  <c:v>1.0699999999999983</c:v>
                </c:pt>
                <c:pt idx="16">
                  <c:v>1.0500000000000007</c:v>
                </c:pt>
                <c:pt idx="17">
                  <c:v>1.04</c:v>
                </c:pt>
                <c:pt idx="18">
                  <c:v>1.0300000000000002</c:v>
                </c:pt>
                <c:pt idx="19">
                  <c:v>1.089999999999999</c:v>
                </c:pt>
                <c:pt idx="20">
                  <c:v>1.1799999999999988</c:v>
                </c:pt>
                <c:pt idx="21">
                  <c:v>1.5900000000000007</c:v>
                </c:pt>
                <c:pt idx="22">
                  <c:v>1.839999999999999</c:v>
                </c:pt>
                <c:pt idx="23">
                  <c:v>1.58</c:v>
                </c:pt>
                <c:pt idx="24">
                  <c:v>1.5699999999999983</c:v>
                </c:pt>
                <c:pt idx="25">
                  <c:v>1.5200000000000005</c:v>
                </c:pt>
                <c:pt idx="26">
                  <c:v>1.4000000000000004</c:v>
                </c:pt>
                <c:pt idx="27">
                  <c:v>1.3899999999999988</c:v>
                </c:pt>
                <c:pt idx="28">
                  <c:v>1.46</c:v>
                </c:pt>
                <c:pt idx="29">
                  <c:v>1.3899999999999988</c:v>
                </c:pt>
                <c:pt idx="30">
                  <c:v>1.33</c:v>
                </c:pt>
                <c:pt idx="31">
                  <c:v>1.4000000000000004</c:v>
                </c:pt>
                <c:pt idx="32">
                  <c:v>1.46</c:v>
                </c:pt>
                <c:pt idx="33">
                  <c:v>1.4699999999999982</c:v>
                </c:pt>
                <c:pt idx="34">
                  <c:v>1.4399999999999977</c:v>
                </c:pt>
                <c:pt idx="35">
                  <c:v>1.33</c:v>
                </c:pt>
                <c:pt idx="36">
                  <c:v>1.2699999999999982</c:v>
                </c:pt>
                <c:pt idx="37">
                  <c:v>1.1200000000000001</c:v>
                </c:pt>
                <c:pt idx="38">
                  <c:v>1.1600000000000001</c:v>
                </c:pt>
                <c:pt idx="39">
                  <c:v>1.42</c:v>
                </c:pt>
                <c:pt idx="40">
                  <c:v>1.6499999999999986</c:v>
                </c:pt>
                <c:pt idx="41">
                  <c:v>1.5499999999999989</c:v>
                </c:pt>
                <c:pt idx="42">
                  <c:v>1.5700000000000003</c:v>
                </c:pt>
                <c:pt idx="43">
                  <c:v>1.6000000000000005</c:v>
                </c:pt>
                <c:pt idx="44">
                  <c:v>1.7199999999999995</c:v>
                </c:pt>
                <c:pt idx="45">
                  <c:v>1.8200000000000003</c:v>
                </c:pt>
                <c:pt idx="46">
                  <c:v>1.8099999999999985</c:v>
                </c:pt>
                <c:pt idx="47">
                  <c:v>1.7300000000000011</c:v>
                </c:pt>
                <c:pt idx="48">
                  <c:v>1.9699999999999984</c:v>
                </c:pt>
                <c:pt idx="49">
                  <c:v>1.9900000000000004</c:v>
                </c:pt>
                <c:pt idx="50">
                  <c:v>2</c:v>
                </c:pt>
                <c:pt idx="51">
                  <c:v>2.0900000000000007</c:v>
                </c:pt>
                <c:pt idx="52">
                  <c:v>2.0600000000000005</c:v>
                </c:pt>
                <c:pt idx="53">
                  <c:v>1.9000000000000006</c:v>
                </c:pt>
                <c:pt idx="54">
                  <c:v>1.8999999999999986</c:v>
                </c:pt>
                <c:pt idx="55">
                  <c:v>1.8899999999999988</c:v>
                </c:pt>
                <c:pt idx="56">
                  <c:v>2.0499999999999998</c:v>
                </c:pt>
                <c:pt idx="57">
                  <c:v>2.4399999999999977</c:v>
                </c:pt>
                <c:pt idx="58">
                  <c:v>2.46</c:v>
                </c:pt>
                <c:pt idx="59">
                  <c:v>2.3199999999999976</c:v>
                </c:pt>
                <c:pt idx="60">
                  <c:v>1.6799999999999988</c:v>
                </c:pt>
                <c:pt idx="61">
                  <c:v>1.5099999999999985</c:v>
                </c:pt>
                <c:pt idx="62">
                  <c:v>1.5999999999999988</c:v>
                </c:pt>
                <c:pt idx="63">
                  <c:v>1.5299999999999978</c:v>
                </c:pt>
                <c:pt idx="64">
                  <c:v>1.5499999999999989</c:v>
                </c:pt>
                <c:pt idx="65">
                  <c:v>1.589999999999999</c:v>
                </c:pt>
                <c:pt idx="66">
                  <c:v>1.7000000000000008</c:v>
                </c:pt>
                <c:pt idx="67">
                  <c:v>1.8800000000000001</c:v>
                </c:pt>
                <c:pt idx="68">
                  <c:v>2.1100000000000003</c:v>
                </c:pt>
                <c:pt idx="69">
                  <c:v>2.2800000000000002</c:v>
                </c:pt>
                <c:pt idx="70">
                  <c:v>2.3800000000000003</c:v>
                </c:pt>
                <c:pt idx="71">
                  <c:v>2.2599999999999998</c:v>
                </c:pt>
                <c:pt idx="72">
                  <c:v>2.1799999999999997</c:v>
                </c:pt>
                <c:pt idx="73">
                  <c:v>2.12</c:v>
                </c:pt>
                <c:pt idx="74">
                  <c:v>2.0500000000000003</c:v>
                </c:pt>
                <c:pt idx="75">
                  <c:v>2.0799999999999987</c:v>
                </c:pt>
                <c:pt idx="76">
                  <c:v>1.7800000000000009</c:v>
                </c:pt>
                <c:pt idx="77">
                  <c:v>1.6500000000000001</c:v>
                </c:pt>
                <c:pt idx="78">
                  <c:v>1.6399999999999988</c:v>
                </c:pt>
                <c:pt idx="79">
                  <c:v>1.5100000000000002</c:v>
                </c:pt>
                <c:pt idx="80">
                  <c:v>1.4299999999999979</c:v>
                </c:pt>
                <c:pt idx="81">
                  <c:v>1.4500000000000002</c:v>
                </c:pt>
                <c:pt idx="82">
                  <c:v>1.41</c:v>
                </c:pt>
                <c:pt idx="83">
                  <c:v>1.3500000000000005</c:v>
                </c:pt>
                <c:pt idx="84">
                  <c:v>1.3500000000000005</c:v>
                </c:pt>
                <c:pt idx="85">
                  <c:v>1.3899999999999988</c:v>
                </c:pt>
                <c:pt idx="86">
                  <c:v>1.42</c:v>
                </c:pt>
                <c:pt idx="87">
                  <c:v>1.5</c:v>
                </c:pt>
                <c:pt idx="88">
                  <c:v>1.3800000000000017</c:v>
                </c:pt>
                <c:pt idx="89">
                  <c:v>1.3200000000000003</c:v>
                </c:pt>
                <c:pt idx="90">
                  <c:v>1.2799999999999978</c:v>
                </c:pt>
                <c:pt idx="91">
                  <c:v>1.3200000000000003</c:v>
                </c:pt>
                <c:pt idx="92">
                  <c:v>1.37</c:v>
                </c:pt>
                <c:pt idx="93">
                  <c:v>1.33</c:v>
                </c:pt>
                <c:pt idx="94">
                  <c:v>1.37</c:v>
                </c:pt>
                <c:pt idx="95">
                  <c:v>1.3299999999999979</c:v>
                </c:pt>
                <c:pt idx="96">
                  <c:v>1.2399999999999975</c:v>
                </c:pt>
                <c:pt idx="97">
                  <c:v>1.1400000000000015</c:v>
                </c:pt>
                <c:pt idx="98">
                  <c:v>1.0300000000000002</c:v>
                </c:pt>
                <c:pt idx="99">
                  <c:v>0.90000000000000069</c:v>
                </c:pt>
                <c:pt idx="100">
                  <c:v>0.99000000000000021</c:v>
                </c:pt>
                <c:pt idx="101">
                  <c:v>1.0100000000000007</c:v>
                </c:pt>
                <c:pt idx="102">
                  <c:v>0.96000000000000041</c:v>
                </c:pt>
                <c:pt idx="103">
                  <c:v>0.88000000000000023</c:v>
                </c:pt>
                <c:pt idx="104">
                  <c:v>0.83000000000000052</c:v>
                </c:pt>
                <c:pt idx="105">
                  <c:v>0.92999999999999972</c:v>
                </c:pt>
                <c:pt idx="106">
                  <c:v>0.89</c:v>
                </c:pt>
                <c:pt idx="107">
                  <c:v>0.88000000000000023</c:v>
                </c:pt>
                <c:pt idx="108">
                  <c:v>0.90000000000000069</c:v>
                </c:pt>
                <c:pt idx="109">
                  <c:v>0.87000000000000055</c:v>
                </c:pt>
                <c:pt idx="110">
                  <c:v>0.7799999999999998</c:v>
                </c:pt>
                <c:pt idx="111">
                  <c:v>0.81000000000000061</c:v>
                </c:pt>
                <c:pt idx="112">
                  <c:v>0.84999999999999964</c:v>
                </c:pt>
                <c:pt idx="113">
                  <c:v>0.8400000000000003</c:v>
                </c:pt>
                <c:pt idx="114">
                  <c:v>0.7799999999999998</c:v>
                </c:pt>
                <c:pt idx="115">
                  <c:v>0.76000000000000023</c:v>
                </c:pt>
                <c:pt idx="116">
                  <c:v>0.79999999999999982</c:v>
                </c:pt>
                <c:pt idx="117">
                  <c:v>0.79</c:v>
                </c:pt>
                <c:pt idx="118">
                  <c:v>0.7799999999999998</c:v>
                </c:pt>
                <c:pt idx="119">
                  <c:v>0.73000000000000065</c:v>
                </c:pt>
                <c:pt idx="120">
                  <c:v>0.76000000000000112</c:v>
                </c:pt>
                <c:pt idx="121">
                  <c:v>0.64000000000000112</c:v>
                </c:pt>
                <c:pt idx="122">
                  <c:v>0.67000000000000048</c:v>
                </c:pt>
                <c:pt idx="123">
                  <c:v>0.74000000000000066</c:v>
                </c:pt>
                <c:pt idx="124">
                  <c:v>0.7799999999999998</c:v>
                </c:pt>
                <c:pt idx="125">
                  <c:v>0.71999999999999975</c:v>
                </c:pt>
                <c:pt idx="126">
                  <c:v>0.69000000000000083</c:v>
                </c:pt>
                <c:pt idx="127">
                  <c:v>0.73000000000000065</c:v>
                </c:pt>
                <c:pt idx="128">
                  <c:v>1.1200000000000001</c:v>
                </c:pt>
                <c:pt idx="129">
                  <c:v>1.2200000000000006</c:v>
                </c:pt>
                <c:pt idx="130">
                  <c:v>1.129999999999999</c:v>
                </c:pt>
                <c:pt idx="131">
                  <c:v>1.29</c:v>
                </c:pt>
                <c:pt idx="132">
                  <c:v>1.3900000000000015</c:v>
                </c:pt>
                <c:pt idx="133">
                  <c:v>1.589999999999999</c:v>
                </c:pt>
                <c:pt idx="134">
                  <c:v>1.7900000000000007</c:v>
                </c:pt>
                <c:pt idx="135">
                  <c:v>2</c:v>
                </c:pt>
                <c:pt idx="136">
                  <c:v>1.8699999999999988</c:v>
                </c:pt>
                <c:pt idx="137">
                  <c:v>1.6900000000000013</c:v>
                </c:pt>
                <c:pt idx="138">
                  <c:v>1.58</c:v>
                </c:pt>
                <c:pt idx="139">
                  <c:v>1.6600000000000001</c:v>
                </c:pt>
                <c:pt idx="140">
                  <c:v>1.7499999999999993</c:v>
                </c:pt>
                <c:pt idx="141">
                  <c:v>1.9600000000000006</c:v>
                </c:pt>
                <c:pt idx="142">
                  <c:v>2.4699999999999998</c:v>
                </c:pt>
                <c:pt idx="143">
                  <c:v>2.5900000000000003</c:v>
                </c:pt>
                <c:pt idx="144">
                  <c:v>2.63</c:v>
                </c:pt>
                <c:pt idx="145">
                  <c:v>2.5299999999999998</c:v>
                </c:pt>
                <c:pt idx="146">
                  <c:v>2.3999999999999977</c:v>
                </c:pt>
                <c:pt idx="147">
                  <c:v>2.68</c:v>
                </c:pt>
                <c:pt idx="148">
                  <c:v>2.4599999999999977</c:v>
                </c:pt>
                <c:pt idx="149">
                  <c:v>2.25</c:v>
                </c:pt>
                <c:pt idx="150">
                  <c:v>1.8900000000000001</c:v>
                </c:pt>
                <c:pt idx="151">
                  <c:v>1.85</c:v>
                </c:pt>
                <c:pt idx="152">
                  <c:v>1.6700000000000008</c:v>
                </c:pt>
                <c:pt idx="153">
                  <c:v>1.7300000000000006</c:v>
                </c:pt>
                <c:pt idx="154">
                  <c:v>1.7600000000000009</c:v>
                </c:pt>
                <c:pt idx="155">
                  <c:v>1.7900000000000011</c:v>
                </c:pt>
                <c:pt idx="156">
                  <c:v>1.6700000000000008</c:v>
                </c:pt>
                <c:pt idx="157">
                  <c:v>1.5299999999999987</c:v>
                </c:pt>
                <c:pt idx="158">
                  <c:v>1.6599999999999988</c:v>
                </c:pt>
                <c:pt idx="159">
                  <c:v>1.5399999999999983</c:v>
                </c:pt>
                <c:pt idx="160">
                  <c:v>1.44</c:v>
                </c:pt>
                <c:pt idx="161">
                  <c:v>1.54</c:v>
                </c:pt>
                <c:pt idx="162">
                  <c:v>1.6799999999999988</c:v>
                </c:pt>
                <c:pt idx="163">
                  <c:v>1.7100000000000006</c:v>
                </c:pt>
                <c:pt idx="164">
                  <c:v>1.7900000000000007</c:v>
                </c:pt>
                <c:pt idx="165">
                  <c:v>1.8800000000000003</c:v>
                </c:pt>
                <c:pt idx="166">
                  <c:v>2.1399999999999997</c:v>
                </c:pt>
                <c:pt idx="167">
                  <c:v>2.1100000000000003</c:v>
                </c:pt>
                <c:pt idx="168">
                  <c:v>1.7299999999999984</c:v>
                </c:pt>
                <c:pt idx="169">
                  <c:v>1.6500000000000001</c:v>
                </c:pt>
                <c:pt idx="170">
                  <c:v>1.6399999999999988</c:v>
                </c:pt>
                <c:pt idx="171">
                  <c:v>1.7199999999999995</c:v>
                </c:pt>
                <c:pt idx="172">
                  <c:v>1.7000000000000008</c:v>
                </c:pt>
                <c:pt idx="173">
                  <c:v>1.7900000000000007</c:v>
                </c:pt>
                <c:pt idx="174">
                  <c:v>1.9900000000000004</c:v>
                </c:pt>
                <c:pt idx="175">
                  <c:v>1.9299999999999982</c:v>
                </c:pt>
                <c:pt idx="176">
                  <c:v>2.0700000000000003</c:v>
                </c:pt>
                <c:pt idx="177">
                  <c:v>2.11</c:v>
                </c:pt>
                <c:pt idx="178">
                  <c:v>1.83</c:v>
                </c:pt>
              </c:numCache>
            </c:numRef>
          </c:yVal>
        </c:ser>
        <c:ser>
          <c:idx val="1"/>
          <c:order val="1"/>
          <c:tx>
            <c:strRef>
              <c:f>'[1]Wk risk structure'!$H$516</c:f>
              <c:strCache>
                <c:ptCount val="1"/>
                <c:pt idx="0">
                  <c:v>Baa-rated</c:v>
                </c:pt>
              </c:strCache>
            </c:strRef>
          </c:tx>
          <c:spPr>
            <a:ln>
              <a:solidFill>
                <a:schemeClr val="tx2">
                  <a:lumMod val="75000"/>
                  <a:alpha val="62000"/>
                </a:schemeClr>
              </a:solidFill>
            </a:ln>
          </c:spPr>
          <c:marker>
            <c:symbol val="none"/>
          </c:marker>
          <c:xVal>
            <c:numRef>
              <c:f>'[1]Wk risk structure'!$F$517:$F$695</c:f>
              <c:numCache>
                <c:formatCode>General</c:formatCode>
                <c:ptCount val="179"/>
                <c:pt idx="0">
                  <c:v>1997</c:v>
                </c:pt>
                <c:pt idx="1">
                  <c:v>1997.0833333333319</c:v>
                </c:pt>
                <c:pt idx="2">
                  <c:v>1997.1666666666665</c:v>
                </c:pt>
                <c:pt idx="3">
                  <c:v>1997.25</c:v>
                </c:pt>
                <c:pt idx="4">
                  <c:v>1997.3333333333314</c:v>
                </c:pt>
                <c:pt idx="5">
                  <c:v>1997.4166666666674</c:v>
                </c:pt>
                <c:pt idx="6">
                  <c:v>1997.4999999999995</c:v>
                </c:pt>
                <c:pt idx="7">
                  <c:v>1997.5833333333314</c:v>
                </c:pt>
                <c:pt idx="8">
                  <c:v>1997.6666666666661</c:v>
                </c:pt>
                <c:pt idx="9">
                  <c:v>1997.7499999999993</c:v>
                </c:pt>
                <c:pt idx="10">
                  <c:v>1997.833333333331</c:v>
                </c:pt>
                <c:pt idx="11">
                  <c:v>1997.916666666667</c:v>
                </c:pt>
                <c:pt idx="12">
                  <c:v>1997.9999999999991</c:v>
                </c:pt>
                <c:pt idx="13">
                  <c:v>1998.0833333333305</c:v>
                </c:pt>
                <c:pt idx="14">
                  <c:v>1998.1666666666661</c:v>
                </c:pt>
                <c:pt idx="15">
                  <c:v>1998.2499999999989</c:v>
                </c:pt>
                <c:pt idx="16">
                  <c:v>1998.3333333333305</c:v>
                </c:pt>
                <c:pt idx="17">
                  <c:v>1998.4166666666667</c:v>
                </c:pt>
                <c:pt idx="18">
                  <c:v>1998.4999999999986</c:v>
                </c:pt>
                <c:pt idx="19">
                  <c:v>1998.5833333333301</c:v>
                </c:pt>
                <c:pt idx="20">
                  <c:v>1998.6666666666661</c:v>
                </c:pt>
                <c:pt idx="21">
                  <c:v>1998.7499999999984</c:v>
                </c:pt>
                <c:pt idx="22">
                  <c:v>1998.8333333333301</c:v>
                </c:pt>
                <c:pt idx="23">
                  <c:v>1998.9166666666665</c:v>
                </c:pt>
                <c:pt idx="24">
                  <c:v>1998.9999999999982</c:v>
                </c:pt>
                <c:pt idx="25">
                  <c:v>1999.0833333333296</c:v>
                </c:pt>
                <c:pt idx="26">
                  <c:v>1999.1666666666656</c:v>
                </c:pt>
                <c:pt idx="27">
                  <c:v>1999.249999999998</c:v>
                </c:pt>
                <c:pt idx="28">
                  <c:v>1999.3333333333296</c:v>
                </c:pt>
                <c:pt idx="29">
                  <c:v>1999.4166666666663</c:v>
                </c:pt>
                <c:pt idx="30">
                  <c:v>1999.4999999999977</c:v>
                </c:pt>
                <c:pt idx="31">
                  <c:v>1999.5833333333294</c:v>
                </c:pt>
                <c:pt idx="32">
                  <c:v>1999.6666666666652</c:v>
                </c:pt>
                <c:pt idx="33">
                  <c:v>1999.7499999999975</c:v>
                </c:pt>
                <c:pt idx="34">
                  <c:v>1999.8333333333294</c:v>
                </c:pt>
                <c:pt idx="35">
                  <c:v>1999.9166666666658</c:v>
                </c:pt>
                <c:pt idx="36">
                  <c:v>1999.9999999999973</c:v>
                </c:pt>
                <c:pt idx="37">
                  <c:v>2000.0833333333292</c:v>
                </c:pt>
                <c:pt idx="38">
                  <c:v>2000.1666666666647</c:v>
                </c:pt>
                <c:pt idx="39">
                  <c:v>2000.249999999997</c:v>
                </c:pt>
                <c:pt idx="40">
                  <c:v>2000.3333333333292</c:v>
                </c:pt>
                <c:pt idx="41">
                  <c:v>2000.4166666666654</c:v>
                </c:pt>
                <c:pt idx="42">
                  <c:v>2000.4999999999968</c:v>
                </c:pt>
                <c:pt idx="43">
                  <c:v>2000.5833333333289</c:v>
                </c:pt>
                <c:pt idx="44">
                  <c:v>2000.6666666666633</c:v>
                </c:pt>
                <c:pt idx="45">
                  <c:v>2000.7499999999966</c:v>
                </c:pt>
                <c:pt idx="46">
                  <c:v>2000.8333333333289</c:v>
                </c:pt>
                <c:pt idx="47">
                  <c:v>2000.9166666666645</c:v>
                </c:pt>
                <c:pt idx="48">
                  <c:v>2000.9999999999964</c:v>
                </c:pt>
                <c:pt idx="49">
                  <c:v>2001.0833333333285</c:v>
                </c:pt>
                <c:pt idx="50">
                  <c:v>2001.1666666666631</c:v>
                </c:pt>
                <c:pt idx="51">
                  <c:v>2001.2499999999959</c:v>
                </c:pt>
                <c:pt idx="52">
                  <c:v>2001.333333333328</c:v>
                </c:pt>
                <c:pt idx="53">
                  <c:v>2001.416666666664</c:v>
                </c:pt>
                <c:pt idx="54">
                  <c:v>2001.4999999999959</c:v>
                </c:pt>
                <c:pt idx="55">
                  <c:v>2001.5833333333276</c:v>
                </c:pt>
                <c:pt idx="56">
                  <c:v>2001.6666666666631</c:v>
                </c:pt>
                <c:pt idx="57">
                  <c:v>2001.7499999999957</c:v>
                </c:pt>
                <c:pt idx="58">
                  <c:v>2001.8333333333273</c:v>
                </c:pt>
                <c:pt idx="59">
                  <c:v>2001.9166666666636</c:v>
                </c:pt>
                <c:pt idx="60">
                  <c:v>2001.9999999999955</c:v>
                </c:pt>
                <c:pt idx="61">
                  <c:v>2002.0833333333273</c:v>
                </c:pt>
                <c:pt idx="62">
                  <c:v>2002.1666666666629</c:v>
                </c:pt>
                <c:pt idx="63">
                  <c:v>2002.2499999999952</c:v>
                </c:pt>
                <c:pt idx="64">
                  <c:v>2002.3333333333269</c:v>
                </c:pt>
                <c:pt idx="65">
                  <c:v>2002.4166666666633</c:v>
                </c:pt>
                <c:pt idx="66">
                  <c:v>2002.499999999995</c:v>
                </c:pt>
                <c:pt idx="67">
                  <c:v>2002.5833333333269</c:v>
                </c:pt>
                <c:pt idx="68">
                  <c:v>2002.6666666666615</c:v>
                </c:pt>
                <c:pt idx="69">
                  <c:v>2002.749999999995</c:v>
                </c:pt>
                <c:pt idx="70">
                  <c:v>2002.8333333333264</c:v>
                </c:pt>
                <c:pt idx="71">
                  <c:v>2002.9166666666624</c:v>
                </c:pt>
                <c:pt idx="72">
                  <c:v>2002.9999999999945</c:v>
                </c:pt>
                <c:pt idx="73">
                  <c:v>2003.0833333333264</c:v>
                </c:pt>
                <c:pt idx="74">
                  <c:v>2003.1666666666611</c:v>
                </c:pt>
                <c:pt idx="75">
                  <c:v>2003.2499999999943</c:v>
                </c:pt>
                <c:pt idx="76">
                  <c:v>2003.333333333326</c:v>
                </c:pt>
                <c:pt idx="77">
                  <c:v>2003.416666666662</c:v>
                </c:pt>
                <c:pt idx="78">
                  <c:v>2003.4999999999941</c:v>
                </c:pt>
                <c:pt idx="79">
                  <c:v>2003.5833333333255</c:v>
                </c:pt>
                <c:pt idx="80">
                  <c:v>2003.6666666666611</c:v>
                </c:pt>
                <c:pt idx="81">
                  <c:v>2003.7499999999939</c:v>
                </c:pt>
                <c:pt idx="82">
                  <c:v>2003.8333333333255</c:v>
                </c:pt>
                <c:pt idx="83">
                  <c:v>2003.9166666666617</c:v>
                </c:pt>
                <c:pt idx="84">
                  <c:v>2003.9999999999936</c:v>
                </c:pt>
                <c:pt idx="85">
                  <c:v>2004.0833333333251</c:v>
                </c:pt>
                <c:pt idx="86">
                  <c:v>2004.1666666666601</c:v>
                </c:pt>
                <c:pt idx="87">
                  <c:v>2004.2499999999934</c:v>
                </c:pt>
                <c:pt idx="88">
                  <c:v>2004.3333333333251</c:v>
                </c:pt>
                <c:pt idx="89">
                  <c:v>2004.4166666666615</c:v>
                </c:pt>
                <c:pt idx="90">
                  <c:v>2004.4999999999932</c:v>
                </c:pt>
                <c:pt idx="91">
                  <c:v>2004.5833333333246</c:v>
                </c:pt>
                <c:pt idx="92">
                  <c:v>2004.6666666666601</c:v>
                </c:pt>
                <c:pt idx="93">
                  <c:v>2004.749999999993</c:v>
                </c:pt>
                <c:pt idx="94">
                  <c:v>2004.8333333333246</c:v>
                </c:pt>
                <c:pt idx="95">
                  <c:v>2004.9166666666613</c:v>
                </c:pt>
                <c:pt idx="96">
                  <c:v>2004.9999999999927</c:v>
                </c:pt>
                <c:pt idx="97">
                  <c:v>2005.0833333333244</c:v>
                </c:pt>
                <c:pt idx="98">
                  <c:v>2005.1666666666601</c:v>
                </c:pt>
                <c:pt idx="99">
                  <c:v>2005.2499999999925</c:v>
                </c:pt>
                <c:pt idx="100">
                  <c:v>2005.3333333333244</c:v>
                </c:pt>
                <c:pt idx="101">
                  <c:v>2005.4166666666608</c:v>
                </c:pt>
                <c:pt idx="102">
                  <c:v>2005.4999999999923</c:v>
                </c:pt>
                <c:pt idx="103">
                  <c:v>2005.5833333333242</c:v>
                </c:pt>
                <c:pt idx="104">
                  <c:v>2005.6666666666597</c:v>
                </c:pt>
                <c:pt idx="105">
                  <c:v>2005.749999999992</c:v>
                </c:pt>
                <c:pt idx="106">
                  <c:v>2005.8333333333242</c:v>
                </c:pt>
                <c:pt idx="107">
                  <c:v>2005.9166666666604</c:v>
                </c:pt>
                <c:pt idx="108">
                  <c:v>2005.9999999999918</c:v>
                </c:pt>
                <c:pt idx="109">
                  <c:v>2006.0833333333239</c:v>
                </c:pt>
                <c:pt idx="110">
                  <c:v>2006.1666666666583</c:v>
                </c:pt>
                <c:pt idx="111">
                  <c:v>2006.2499999999916</c:v>
                </c:pt>
                <c:pt idx="112">
                  <c:v>2006.3333333333239</c:v>
                </c:pt>
                <c:pt idx="113">
                  <c:v>2006.4166666666595</c:v>
                </c:pt>
                <c:pt idx="114">
                  <c:v>2006.4999999999914</c:v>
                </c:pt>
                <c:pt idx="115">
                  <c:v>2006.5833333333235</c:v>
                </c:pt>
                <c:pt idx="116">
                  <c:v>2006.6666666666581</c:v>
                </c:pt>
                <c:pt idx="117">
                  <c:v>2006.7499999999909</c:v>
                </c:pt>
                <c:pt idx="118">
                  <c:v>2006.833333333323</c:v>
                </c:pt>
                <c:pt idx="119">
                  <c:v>2006.916666666659</c:v>
                </c:pt>
                <c:pt idx="120">
                  <c:v>2006.9999999999909</c:v>
                </c:pt>
                <c:pt idx="121">
                  <c:v>2007.0833333333226</c:v>
                </c:pt>
                <c:pt idx="122">
                  <c:v>2007.1666666666581</c:v>
                </c:pt>
                <c:pt idx="123">
                  <c:v>2007.2499999999907</c:v>
                </c:pt>
                <c:pt idx="124">
                  <c:v>2007.3333333333223</c:v>
                </c:pt>
                <c:pt idx="125">
                  <c:v>2007.4166666666586</c:v>
                </c:pt>
                <c:pt idx="126">
                  <c:v>2007.4999999999905</c:v>
                </c:pt>
                <c:pt idx="127">
                  <c:v>2007.5833333333223</c:v>
                </c:pt>
                <c:pt idx="128">
                  <c:v>2007.6666666666579</c:v>
                </c:pt>
                <c:pt idx="129">
                  <c:v>2007.7499999999902</c:v>
                </c:pt>
                <c:pt idx="130">
                  <c:v>2007.8333333333219</c:v>
                </c:pt>
                <c:pt idx="131">
                  <c:v>2007.9166666666583</c:v>
                </c:pt>
                <c:pt idx="132">
                  <c:v>2007.99999999999</c:v>
                </c:pt>
                <c:pt idx="133">
                  <c:v>2008.0833333333219</c:v>
                </c:pt>
                <c:pt idx="134">
                  <c:v>2008.1666666666565</c:v>
                </c:pt>
                <c:pt idx="135">
                  <c:v>2008.24999999999</c:v>
                </c:pt>
                <c:pt idx="136">
                  <c:v>2008.3333333333214</c:v>
                </c:pt>
                <c:pt idx="137">
                  <c:v>2008.4166666666574</c:v>
                </c:pt>
                <c:pt idx="138">
                  <c:v>2008.4999999999895</c:v>
                </c:pt>
                <c:pt idx="139">
                  <c:v>2008.5833333333214</c:v>
                </c:pt>
                <c:pt idx="140">
                  <c:v>2008.6666666666561</c:v>
                </c:pt>
                <c:pt idx="141">
                  <c:v>2008.7499999999893</c:v>
                </c:pt>
                <c:pt idx="142">
                  <c:v>2008.833333333321</c:v>
                </c:pt>
                <c:pt idx="143">
                  <c:v>2008.916666666657</c:v>
                </c:pt>
                <c:pt idx="144">
                  <c:v>2008.9999999999891</c:v>
                </c:pt>
                <c:pt idx="145">
                  <c:v>2009.0833333333205</c:v>
                </c:pt>
                <c:pt idx="146">
                  <c:v>2009.1666666666561</c:v>
                </c:pt>
                <c:pt idx="147">
                  <c:v>2009.2499999999889</c:v>
                </c:pt>
                <c:pt idx="148">
                  <c:v>2009.3333333333205</c:v>
                </c:pt>
                <c:pt idx="149">
                  <c:v>2009.4166666666567</c:v>
                </c:pt>
                <c:pt idx="150">
                  <c:v>2009.4999999999886</c:v>
                </c:pt>
                <c:pt idx="151">
                  <c:v>2009.5833333333201</c:v>
                </c:pt>
                <c:pt idx="152">
                  <c:v>2009.6666666666551</c:v>
                </c:pt>
                <c:pt idx="153">
                  <c:v>2009.7499999999884</c:v>
                </c:pt>
                <c:pt idx="154">
                  <c:v>2009.8333333333201</c:v>
                </c:pt>
                <c:pt idx="155">
                  <c:v>2009.9166666666565</c:v>
                </c:pt>
                <c:pt idx="156">
                  <c:v>2009.9999999999882</c:v>
                </c:pt>
                <c:pt idx="157">
                  <c:v>2010.0833333333196</c:v>
                </c:pt>
                <c:pt idx="158">
                  <c:v>2010.1666666666551</c:v>
                </c:pt>
                <c:pt idx="159">
                  <c:v>2010.2499999999879</c:v>
                </c:pt>
                <c:pt idx="160">
                  <c:v>2010.3333333333196</c:v>
                </c:pt>
                <c:pt idx="161">
                  <c:v>2010.4166666666563</c:v>
                </c:pt>
                <c:pt idx="162">
                  <c:v>2010.4999999999877</c:v>
                </c:pt>
                <c:pt idx="163">
                  <c:v>2010.5833333333194</c:v>
                </c:pt>
                <c:pt idx="164">
                  <c:v>2010.6666666666551</c:v>
                </c:pt>
                <c:pt idx="165">
                  <c:v>2010.7499999999875</c:v>
                </c:pt>
                <c:pt idx="166">
                  <c:v>2010.8333333333194</c:v>
                </c:pt>
                <c:pt idx="167">
                  <c:v>2010.9166666666558</c:v>
                </c:pt>
                <c:pt idx="168">
                  <c:v>2010.9999999999873</c:v>
                </c:pt>
                <c:pt idx="169">
                  <c:v>2011.0833333333192</c:v>
                </c:pt>
                <c:pt idx="170">
                  <c:v>2011.1666666666547</c:v>
                </c:pt>
                <c:pt idx="171">
                  <c:v>2011.249999999987</c:v>
                </c:pt>
                <c:pt idx="172">
                  <c:v>2011.3333333333192</c:v>
                </c:pt>
                <c:pt idx="173">
                  <c:v>2011.4166666666554</c:v>
                </c:pt>
                <c:pt idx="174">
                  <c:v>2011.4999999999868</c:v>
                </c:pt>
                <c:pt idx="175">
                  <c:v>2011.5833333333189</c:v>
                </c:pt>
                <c:pt idx="176">
                  <c:v>2011.6666666666533</c:v>
                </c:pt>
                <c:pt idx="177">
                  <c:v>2011.7499999999866</c:v>
                </c:pt>
                <c:pt idx="178">
                  <c:v>2011.8333333333189</c:v>
                </c:pt>
              </c:numCache>
            </c:numRef>
          </c:xVal>
          <c:yVal>
            <c:numRef>
              <c:f>'[1]Wk risk structure'!$H$517:$H$695</c:f>
              <c:numCache>
                <c:formatCode>General</c:formatCode>
                <c:ptCount val="179"/>
                <c:pt idx="0">
                  <c:v>1.589999999999999</c:v>
                </c:pt>
                <c:pt idx="1">
                  <c:v>1.5099999999999985</c:v>
                </c:pt>
                <c:pt idx="2">
                  <c:v>1.5200000000000005</c:v>
                </c:pt>
                <c:pt idx="3">
                  <c:v>1.4899999999999975</c:v>
                </c:pt>
                <c:pt idx="4">
                  <c:v>1.4500000000000002</c:v>
                </c:pt>
                <c:pt idx="5">
                  <c:v>1.4899999999999975</c:v>
                </c:pt>
                <c:pt idx="6">
                  <c:v>1.5299999999999978</c:v>
                </c:pt>
                <c:pt idx="7">
                  <c:v>1.5300000000000002</c:v>
                </c:pt>
                <c:pt idx="8">
                  <c:v>1.5200000000000005</c:v>
                </c:pt>
                <c:pt idx="9">
                  <c:v>1.4900000000000002</c:v>
                </c:pt>
                <c:pt idx="10">
                  <c:v>1.54</c:v>
                </c:pt>
                <c:pt idx="11">
                  <c:v>1.54</c:v>
                </c:pt>
                <c:pt idx="12">
                  <c:v>1.5100000000000007</c:v>
                </c:pt>
                <c:pt idx="13">
                  <c:v>1.6500000000000012</c:v>
                </c:pt>
                <c:pt idx="14">
                  <c:v>1.6799999999999988</c:v>
                </c:pt>
                <c:pt idx="15">
                  <c:v>1.6700000000000008</c:v>
                </c:pt>
                <c:pt idx="16">
                  <c:v>1.6900000000000013</c:v>
                </c:pt>
                <c:pt idx="17">
                  <c:v>1.6499999999999986</c:v>
                </c:pt>
                <c:pt idx="18">
                  <c:v>1.6300000000000001</c:v>
                </c:pt>
                <c:pt idx="19">
                  <c:v>1.6900000000000013</c:v>
                </c:pt>
                <c:pt idx="20">
                  <c:v>1.7999999999999996</c:v>
                </c:pt>
                <c:pt idx="21">
                  <c:v>2.2800000000000002</c:v>
                </c:pt>
                <c:pt idx="22">
                  <c:v>2.6499999999999995</c:v>
                </c:pt>
                <c:pt idx="23">
                  <c:v>2.5099999999999998</c:v>
                </c:pt>
                <c:pt idx="24">
                  <c:v>2.58</c:v>
                </c:pt>
                <c:pt idx="25">
                  <c:v>2.5700000000000003</c:v>
                </c:pt>
                <c:pt idx="26">
                  <c:v>2.3899999999999997</c:v>
                </c:pt>
                <c:pt idx="27">
                  <c:v>2.2999999999999998</c:v>
                </c:pt>
                <c:pt idx="28">
                  <c:v>2.3000000000000007</c:v>
                </c:pt>
                <c:pt idx="29">
                  <c:v>2.1799999999999997</c:v>
                </c:pt>
                <c:pt idx="30">
                  <c:v>2.1199999999999988</c:v>
                </c:pt>
                <c:pt idx="31">
                  <c:v>2.16</c:v>
                </c:pt>
                <c:pt idx="32">
                  <c:v>2.21</c:v>
                </c:pt>
                <c:pt idx="33">
                  <c:v>2.2799999999999994</c:v>
                </c:pt>
                <c:pt idx="34">
                  <c:v>2.2700000000000005</c:v>
                </c:pt>
                <c:pt idx="35">
                  <c:v>2.12</c:v>
                </c:pt>
                <c:pt idx="36">
                  <c:v>1.9099999999999977</c:v>
                </c:pt>
                <c:pt idx="37">
                  <c:v>1.6700000000000008</c:v>
                </c:pt>
                <c:pt idx="38">
                  <c:v>1.7699999999999994</c:v>
                </c:pt>
                <c:pt idx="39">
                  <c:v>2.1099999999999994</c:v>
                </c:pt>
                <c:pt idx="40">
                  <c:v>2.4099999999999997</c:v>
                </c:pt>
                <c:pt idx="41">
                  <c:v>2.46</c:v>
                </c:pt>
                <c:pt idx="42">
                  <c:v>2.3800000000000008</c:v>
                </c:pt>
                <c:pt idx="43">
                  <c:v>2.2999999999999998</c:v>
                </c:pt>
                <c:pt idx="44">
                  <c:v>2.4299999999999997</c:v>
                </c:pt>
                <c:pt idx="45">
                  <c:v>2.5499999999999998</c:v>
                </c:pt>
                <c:pt idx="46">
                  <c:v>2.5999999999999988</c:v>
                </c:pt>
                <c:pt idx="47">
                  <c:v>2.5599999999999987</c:v>
                </c:pt>
                <c:pt idx="48">
                  <c:v>2.7799999999999994</c:v>
                </c:pt>
                <c:pt idx="49">
                  <c:v>2.7699999999999996</c:v>
                </c:pt>
                <c:pt idx="50">
                  <c:v>2.7700000000000005</c:v>
                </c:pt>
                <c:pt idx="51">
                  <c:v>2.9499999999999997</c:v>
                </c:pt>
                <c:pt idx="52">
                  <c:v>2.9299999999999997</c:v>
                </c:pt>
                <c:pt idx="53">
                  <c:v>2.6800000000000006</c:v>
                </c:pt>
                <c:pt idx="54">
                  <c:v>2.6899999999999995</c:v>
                </c:pt>
                <c:pt idx="55">
                  <c:v>2.7299999999999995</c:v>
                </c:pt>
                <c:pt idx="56">
                  <c:v>2.88</c:v>
                </c:pt>
                <c:pt idx="57">
                  <c:v>3.2999999999999989</c:v>
                </c:pt>
                <c:pt idx="58">
                  <c:v>3.34</c:v>
                </c:pt>
                <c:pt idx="59">
                  <c:v>3.1599999999999993</c:v>
                </c:pt>
                <c:pt idx="60">
                  <c:v>2.9600000000000009</c:v>
                </c:pt>
                <c:pt idx="61">
                  <c:v>2.8299999999999987</c:v>
                </c:pt>
                <c:pt idx="62">
                  <c:v>2.9799999999999978</c:v>
                </c:pt>
                <c:pt idx="63">
                  <c:v>2.8299999999999987</c:v>
                </c:pt>
                <c:pt idx="64">
                  <c:v>2.8199999999999976</c:v>
                </c:pt>
                <c:pt idx="65">
                  <c:v>2.9299999999999997</c:v>
                </c:pt>
                <c:pt idx="66">
                  <c:v>3.0200000000000005</c:v>
                </c:pt>
                <c:pt idx="67">
                  <c:v>3.25</c:v>
                </c:pt>
                <c:pt idx="68">
                  <c:v>3.3200000000000003</c:v>
                </c:pt>
                <c:pt idx="69">
                  <c:v>3.53</c:v>
                </c:pt>
                <c:pt idx="70">
                  <c:v>3.7900000000000005</c:v>
                </c:pt>
                <c:pt idx="71">
                  <c:v>3.5700000000000003</c:v>
                </c:pt>
                <c:pt idx="72">
                  <c:v>3.42</c:v>
                </c:pt>
                <c:pt idx="73">
                  <c:v>3.3</c:v>
                </c:pt>
                <c:pt idx="74">
                  <c:v>3.1599999999999997</c:v>
                </c:pt>
                <c:pt idx="75">
                  <c:v>3.14</c:v>
                </c:pt>
                <c:pt idx="76">
                  <c:v>2.8899999999999997</c:v>
                </c:pt>
                <c:pt idx="77">
                  <c:v>2.8099999999999987</c:v>
                </c:pt>
                <c:pt idx="78">
                  <c:v>2.8600000000000003</c:v>
                </c:pt>
                <c:pt idx="79">
                  <c:v>2.64</c:v>
                </c:pt>
                <c:pt idx="80">
                  <c:v>2.5599999999999987</c:v>
                </c:pt>
                <c:pt idx="81">
                  <c:v>2.5200000000000005</c:v>
                </c:pt>
                <c:pt idx="82">
                  <c:v>2.4400000000000004</c:v>
                </c:pt>
                <c:pt idx="83">
                  <c:v>2.3600000000000003</c:v>
                </c:pt>
                <c:pt idx="84">
                  <c:v>2.3299999999999987</c:v>
                </c:pt>
                <c:pt idx="85">
                  <c:v>2.29</c:v>
                </c:pt>
                <c:pt idx="86">
                  <c:v>2.1899999999999995</c:v>
                </c:pt>
                <c:pt idx="87">
                  <c:v>2.2800000000000002</c:v>
                </c:pt>
                <c:pt idx="88">
                  <c:v>2.1100000000000003</c:v>
                </c:pt>
                <c:pt idx="89">
                  <c:v>2.0299999999999998</c:v>
                </c:pt>
                <c:pt idx="90">
                  <c:v>2.0499999999999998</c:v>
                </c:pt>
                <c:pt idx="91">
                  <c:v>2.12</c:v>
                </c:pt>
                <c:pt idx="92">
                  <c:v>2.1799999999999997</c:v>
                </c:pt>
                <c:pt idx="93">
                  <c:v>2.1399999999999997</c:v>
                </c:pt>
                <c:pt idx="94">
                  <c:v>2.1100000000000003</c:v>
                </c:pt>
                <c:pt idx="95">
                  <c:v>2.0099999999999998</c:v>
                </c:pt>
                <c:pt idx="96">
                  <c:v>1.9200000000000002</c:v>
                </c:pt>
                <c:pt idx="97">
                  <c:v>1.7999999999999996</c:v>
                </c:pt>
                <c:pt idx="98">
                  <c:v>1.6500000000000012</c:v>
                </c:pt>
                <c:pt idx="99">
                  <c:v>1.5599999999999985</c:v>
                </c:pt>
                <c:pt idx="100">
                  <c:v>1.7100000000000006</c:v>
                </c:pt>
                <c:pt idx="101">
                  <c:v>1.87</c:v>
                </c:pt>
                <c:pt idx="102">
                  <c:v>1.8600000000000003</c:v>
                </c:pt>
                <c:pt idx="103">
                  <c:v>1.7700000000000011</c:v>
                </c:pt>
                <c:pt idx="104">
                  <c:v>1.7000000000000008</c:v>
                </c:pt>
                <c:pt idx="105">
                  <c:v>1.83</c:v>
                </c:pt>
                <c:pt idx="106">
                  <c:v>1.839999999999999</c:v>
                </c:pt>
                <c:pt idx="107">
                  <c:v>1.8499999999999988</c:v>
                </c:pt>
                <c:pt idx="108">
                  <c:v>1.8500000000000005</c:v>
                </c:pt>
                <c:pt idx="109">
                  <c:v>1.8200000000000003</c:v>
                </c:pt>
                <c:pt idx="110">
                  <c:v>1.6999999999999984</c:v>
                </c:pt>
                <c:pt idx="111">
                  <c:v>1.6900000000000013</c:v>
                </c:pt>
                <c:pt idx="112">
                  <c:v>1.6899999999999986</c:v>
                </c:pt>
                <c:pt idx="113">
                  <c:v>1.6399999999999988</c:v>
                </c:pt>
                <c:pt idx="114">
                  <c:v>1.6700000000000008</c:v>
                </c:pt>
                <c:pt idx="115">
                  <c:v>1.6700000000000008</c:v>
                </c:pt>
                <c:pt idx="116">
                  <c:v>1.7100000000000006</c:v>
                </c:pt>
                <c:pt idx="117">
                  <c:v>1.7100000000000006</c:v>
                </c:pt>
                <c:pt idx="118">
                  <c:v>1.6899999999999986</c:v>
                </c:pt>
                <c:pt idx="119">
                  <c:v>1.6000000000000005</c:v>
                </c:pt>
                <c:pt idx="120">
                  <c:v>1.6600000000000001</c:v>
                </c:pt>
                <c:pt idx="121">
                  <c:v>1.58</c:v>
                </c:pt>
                <c:pt idx="122">
                  <c:v>1.5600000000000005</c:v>
                </c:pt>
                <c:pt idx="123">
                  <c:v>1.7100000000000006</c:v>
                </c:pt>
                <c:pt idx="124">
                  <c:v>1.6999999999999984</c:v>
                </c:pt>
                <c:pt idx="125">
                  <c:v>1.6399999999999988</c:v>
                </c:pt>
                <c:pt idx="126">
                  <c:v>1.6000000000000005</c:v>
                </c:pt>
                <c:pt idx="127">
                  <c:v>1.6500000000000012</c:v>
                </c:pt>
                <c:pt idx="128">
                  <c:v>1.9800000000000006</c:v>
                </c:pt>
                <c:pt idx="129">
                  <c:v>2.0700000000000003</c:v>
                </c:pt>
                <c:pt idx="130">
                  <c:v>1.9500000000000004</c:v>
                </c:pt>
                <c:pt idx="131">
                  <c:v>2.25</c:v>
                </c:pt>
                <c:pt idx="132">
                  <c:v>2.5500000000000007</c:v>
                </c:pt>
                <c:pt idx="133">
                  <c:v>2.8</c:v>
                </c:pt>
                <c:pt idx="134">
                  <c:v>3.08</c:v>
                </c:pt>
                <c:pt idx="135">
                  <c:v>3.38</c:v>
                </c:pt>
                <c:pt idx="136">
                  <c:v>3.2899999999999996</c:v>
                </c:pt>
                <c:pt idx="137">
                  <c:v>3.05</c:v>
                </c:pt>
                <c:pt idx="138">
                  <c:v>2.9699999999999998</c:v>
                </c:pt>
                <c:pt idx="139">
                  <c:v>3.1500000000000004</c:v>
                </c:pt>
                <c:pt idx="140">
                  <c:v>3.2600000000000002</c:v>
                </c:pt>
                <c:pt idx="141">
                  <c:v>3.6199999999999997</c:v>
                </c:pt>
                <c:pt idx="142">
                  <c:v>5.07</c:v>
                </c:pt>
                <c:pt idx="143">
                  <c:v>5.6800000000000015</c:v>
                </c:pt>
                <c:pt idx="144">
                  <c:v>6.01</c:v>
                </c:pt>
                <c:pt idx="145">
                  <c:v>5.6199999999999974</c:v>
                </c:pt>
                <c:pt idx="146">
                  <c:v>5.21</c:v>
                </c:pt>
                <c:pt idx="147">
                  <c:v>5.6</c:v>
                </c:pt>
                <c:pt idx="148">
                  <c:v>5.4600000000000009</c:v>
                </c:pt>
                <c:pt idx="149">
                  <c:v>4.7700000000000014</c:v>
                </c:pt>
                <c:pt idx="150">
                  <c:v>3.7800000000000002</c:v>
                </c:pt>
                <c:pt idx="151">
                  <c:v>3.53</c:v>
                </c:pt>
                <c:pt idx="152">
                  <c:v>2.9899999999999998</c:v>
                </c:pt>
                <c:pt idx="153">
                  <c:v>2.9099999999999997</c:v>
                </c:pt>
                <c:pt idx="154">
                  <c:v>2.9</c:v>
                </c:pt>
                <c:pt idx="155">
                  <c:v>2.9200000000000004</c:v>
                </c:pt>
                <c:pt idx="156">
                  <c:v>2.7800000000000002</c:v>
                </c:pt>
                <c:pt idx="157">
                  <c:v>2.52</c:v>
                </c:pt>
                <c:pt idx="158">
                  <c:v>2.65</c:v>
                </c:pt>
                <c:pt idx="159">
                  <c:v>2.5399999999999987</c:v>
                </c:pt>
                <c:pt idx="160">
                  <c:v>2.4</c:v>
                </c:pt>
                <c:pt idx="161">
                  <c:v>2.63</c:v>
                </c:pt>
                <c:pt idx="162">
                  <c:v>3.03</c:v>
                </c:pt>
                <c:pt idx="163">
                  <c:v>3</c:v>
                </c:pt>
                <c:pt idx="164">
                  <c:v>2.96</c:v>
                </c:pt>
                <c:pt idx="165">
                  <c:v>3.01</c:v>
                </c:pt>
                <c:pt idx="166">
                  <c:v>3.1799999999999997</c:v>
                </c:pt>
                <c:pt idx="167">
                  <c:v>3.16</c:v>
                </c:pt>
                <c:pt idx="168">
                  <c:v>2.8099999999999987</c:v>
                </c:pt>
                <c:pt idx="169">
                  <c:v>2.6999999999999997</c:v>
                </c:pt>
                <c:pt idx="170">
                  <c:v>2.5700000000000003</c:v>
                </c:pt>
                <c:pt idx="171">
                  <c:v>2.62</c:v>
                </c:pt>
                <c:pt idx="172">
                  <c:v>2.5599999999999987</c:v>
                </c:pt>
                <c:pt idx="173">
                  <c:v>2.6100000000000003</c:v>
                </c:pt>
                <c:pt idx="174">
                  <c:v>2.75</c:v>
                </c:pt>
                <c:pt idx="175">
                  <c:v>2.7600000000000002</c:v>
                </c:pt>
                <c:pt idx="176">
                  <c:v>3.0600000000000005</c:v>
                </c:pt>
                <c:pt idx="177">
                  <c:v>3.2899999999999996</c:v>
                </c:pt>
                <c:pt idx="178">
                  <c:v>3.22</c:v>
                </c:pt>
              </c:numCache>
            </c:numRef>
          </c:yVal>
        </c:ser>
        <c:ser>
          <c:idx val="2"/>
          <c:order val="2"/>
          <c:tx>
            <c:strRef>
              <c:f>'[1]Wk risk structure'!$I$516</c:f>
              <c:strCache>
                <c:ptCount val="1"/>
                <c:pt idx="0">
                  <c:v>B-rated</c:v>
                </c:pt>
              </c:strCache>
            </c:strRef>
          </c:tx>
          <c:spPr>
            <a:ln>
              <a:solidFill>
                <a:srgbClr val="992727"/>
              </a:solidFill>
            </a:ln>
          </c:spPr>
          <c:marker>
            <c:symbol val="none"/>
          </c:marker>
          <c:xVal>
            <c:numRef>
              <c:f>'[1]Wk risk structure'!$F$517:$F$695</c:f>
              <c:numCache>
                <c:formatCode>General</c:formatCode>
                <c:ptCount val="179"/>
                <c:pt idx="0">
                  <c:v>1997</c:v>
                </c:pt>
                <c:pt idx="1">
                  <c:v>1997.0833333333319</c:v>
                </c:pt>
                <c:pt idx="2">
                  <c:v>1997.1666666666665</c:v>
                </c:pt>
                <c:pt idx="3">
                  <c:v>1997.25</c:v>
                </c:pt>
                <c:pt idx="4">
                  <c:v>1997.3333333333314</c:v>
                </c:pt>
                <c:pt idx="5">
                  <c:v>1997.4166666666674</c:v>
                </c:pt>
                <c:pt idx="6">
                  <c:v>1997.4999999999995</c:v>
                </c:pt>
                <c:pt idx="7">
                  <c:v>1997.5833333333314</c:v>
                </c:pt>
                <c:pt idx="8">
                  <c:v>1997.6666666666661</c:v>
                </c:pt>
                <c:pt idx="9">
                  <c:v>1997.7499999999993</c:v>
                </c:pt>
                <c:pt idx="10">
                  <c:v>1997.833333333331</c:v>
                </c:pt>
                <c:pt idx="11">
                  <c:v>1997.916666666667</c:v>
                </c:pt>
                <c:pt idx="12">
                  <c:v>1997.9999999999991</c:v>
                </c:pt>
                <c:pt idx="13">
                  <c:v>1998.0833333333305</c:v>
                </c:pt>
                <c:pt idx="14">
                  <c:v>1998.1666666666661</c:v>
                </c:pt>
                <c:pt idx="15">
                  <c:v>1998.2499999999989</c:v>
                </c:pt>
                <c:pt idx="16">
                  <c:v>1998.3333333333305</c:v>
                </c:pt>
                <c:pt idx="17">
                  <c:v>1998.4166666666667</c:v>
                </c:pt>
                <c:pt idx="18">
                  <c:v>1998.4999999999986</c:v>
                </c:pt>
                <c:pt idx="19">
                  <c:v>1998.5833333333301</c:v>
                </c:pt>
                <c:pt idx="20">
                  <c:v>1998.6666666666661</c:v>
                </c:pt>
                <c:pt idx="21">
                  <c:v>1998.7499999999984</c:v>
                </c:pt>
                <c:pt idx="22">
                  <c:v>1998.8333333333301</c:v>
                </c:pt>
                <c:pt idx="23">
                  <c:v>1998.9166666666665</c:v>
                </c:pt>
                <c:pt idx="24">
                  <c:v>1998.9999999999982</c:v>
                </c:pt>
                <c:pt idx="25">
                  <c:v>1999.0833333333296</c:v>
                </c:pt>
                <c:pt idx="26">
                  <c:v>1999.1666666666656</c:v>
                </c:pt>
                <c:pt idx="27">
                  <c:v>1999.249999999998</c:v>
                </c:pt>
                <c:pt idx="28">
                  <c:v>1999.3333333333296</c:v>
                </c:pt>
                <c:pt idx="29">
                  <c:v>1999.4166666666663</c:v>
                </c:pt>
                <c:pt idx="30">
                  <c:v>1999.4999999999977</c:v>
                </c:pt>
                <c:pt idx="31">
                  <c:v>1999.5833333333294</c:v>
                </c:pt>
                <c:pt idx="32">
                  <c:v>1999.6666666666652</c:v>
                </c:pt>
                <c:pt idx="33">
                  <c:v>1999.7499999999975</c:v>
                </c:pt>
                <c:pt idx="34">
                  <c:v>1999.8333333333294</c:v>
                </c:pt>
                <c:pt idx="35">
                  <c:v>1999.9166666666658</c:v>
                </c:pt>
                <c:pt idx="36">
                  <c:v>1999.9999999999973</c:v>
                </c:pt>
                <c:pt idx="37">
                  <c:v>2000.0833333333292</c:v>
                </c:pt>
                <c:pt idx="38">
                  <c:v>2000.1666666666647</c:v>
                </c:pt>
                <c:pt idx="39">
                  <c:v>2000.249999999997</c:v>
                </c:pt>
                <c:pt idx="40">
                  <c:v>2000.3333333333292</c:v>
                </c:pt>
                <c:pt idx="41">
                  <c:v>2000.4166666666654</c:v>
                </c:pt>
                <c:pt idx="42">
                  <c:v>2000.4999999999968</c:v>
                </c:pt>
                <c:pt idx="43">
                  <c:v>2000.5833333333289</c:v>
                </c:pt>
                <c:pt idx="44">
                  <c:v>2000.6666666666633</c:v>
                </c:pt>
                <c:pt idx="45">
                  <c:v>2000.7499999999966</c:v>
                </c:pt>
                <c:pt idx="46">
                  <c:v>2000.8333333333289</c:v>
                </c:pt>
                <c:pt idx="47">
                  <c:v>2000.9166666666645</c:v>
                </c:pt>
                <c:pt idx="48">
                  <c:v>2000.9999999999964</c:v>
                </c:pt>
                <c:pt idx="49">
                  <c:v>2001.0833333333285</c:v>
                </c:pt>
                <c:pt idx="50">
                  <c:v>2001.1666666666631</c:v>
                </c:pt>
                <c:pt idx="51">
                  <c:v>2001.2499999999959</c:v>
                </c:pt>
                <c:pt idx="52">
                  <c:v>2001.333333333328</c:v>
                </c:pt>
                <c:pt idx="53">
                  <c:v>2001.416666666664</c:v>
                </c:pt>
                <c:pt idx="54">
                  <c:v>2001.4999999999959</c:v>
                </c:pt>
                <c:pt idx="55">
                  <c:v>2001.5833333333276</c:v>
                </c:pt>
                <c:pt idx="56">
                  <c:v>2001.6666666666631</c:v>
                </c:pt>
                <c:pt idx="57">
                  <c:v>2001.7499999999957</c:v>
                </c:pt>
                <c:pt idx="58">
                  <c:v>2001.8333333333273</c:v>
                </c:pt>
                <c:pt idx="59">
                  <c:v>2001.9166666666636</c:v>
                </c:pt>
                <c:pt idx="60">
                  <c:v>2001.9999999999955</c:v>
                </c:pt>
                <c:pt idx="61">
                  <c:v>2002.0833333333273</c:v>
                </c:pt>
                <c:pt idx="62">
                  <c:v>2002.1666666666629</c:v>
                </c:pt>
                <c:pt idx="63">
                  <c:v>2002.2499999999952</c:v>
                </c:pt>
                <c:pt idx="64">
                  <c:v>2002.3333333333269</c:v>
                </c:pt>
                <c:pt idx="65">
                  <c:v>2002.4166666666633</c:v>
                </c:pt>
                <c:pt idx="66">
                  <c:v>2002.499999999995</c:v>
                </c:pt>
                <c:pt idx="67">
                  <c:v>2002.5833333333269</c:v>
                </c:pt>
                <c:pt idx="68">
                  <c:v>2002.6666666666615</c:v>
                </c:pt>
                <c:pt idx="69">
                  <c:v>2002.749999999995</c:v>
                </c:pt>
                <c:pt idx="70">
                  <c:v>2002.8333333333264</c:v>
                </c:pt>
                <c:pt idx="71">
                  <c:v>2002.9166666666624</c:v>
                </c:pt>
                <c:pt idx="72">
                  <c:v>2002.9999999999945</c:v>
                </c:pt>
                <c:pt idx="73">
                  <c:v>2003.0833333333264</c:v>
                </c:pt>
                <c:pt idx="74">
                  <c:v>2003.1666666666611</c:v>
                </c:pt>
                <c:pt idx="75">
                  <c:v>2003.2499999999943</c:v>
                </c:pt>
                <c:pt idx="76">
                  <c:v>2003.333333333326</c:v>
                </c:pt>
                <c:pt idx="77">
                  <c:v>2003.416666666662</c:v>
                </c:pt>
                <c:pt idx="78">
                  <c:v>2003.4999999999941</c:v>
                </c:pt>
                <c:pt idx="79">
                  <c:v>2003.5833333333255</c:v>
                </c:pt>
                <c:pt idx="80">
                  <c:v>2003.6666666666611</c:v>
                </c:pt>
                <c:pt idx="81">
                  <c:v>2003.7499999999939</c:v>
                </c:pt>
                <c:pt idx="82">
                  <c:v>2003.8333333333255</c:v>
                </c:pt>
                <c:pt idx="83">
                  <c:v>2003.9166666666617</c:v>
                </c:pt>
                <c:pt idx="84">
                  <c:v>2003.9999999999936</c:v>
                </c:pt>
                <c:pt idx="85">
                  <c:v>2004.0833333333251</c:v>
                </c:pt>
                <c:pt idx="86">
                  <c:v>2004.1666666666601</c:v>
                </c:pt>
                <c:pt idx="87">
                  <c:v>2004.2499999999934</c:v>
                </c:pt>
                <c:pt idx="88">
                  <c:v>2004.3333333333251</c:v>
                </c:pt>
                <c:pt idx="89">
                  <c:v>2004.4166666666615</c:v>
                </c:pt>
                <c:pt idx="90">
                  <c:v>2004.4999999999932</c:v>
                </c:pt>
                <c:pt idx="91">
                  <c:v>2004.5833333333246</c:v>
                </c:pt>
                <c:pt idx="92">
                  <c:v>2004.6666666666601</c:v>
                </c:pt>
                <c:pt idx="93">
                  <c:v>2004.749999999993</c:v>
                </c:pt>
                <c:pt idx="94">
                  <c:v>2004.8333333333246</c:v>
                </c:pt>
                <c:pt idx="95">
                  <c:v>2004.9166666666613</c:v>
                </c:pt>
                <c:pt idx="96">
                  <c:v>2004.9999999999927</c:v>
                </c:pt>
                <c:pt idx="97">
                  <c:v>2005.0833333333244</c:v>
                </c:pt>
                <c:pt idx="98">
                  <c:v>2005.1666666666601</c:v>
                </c:pt>
                <c:pt idx="99">
                  <c:v>2005.2499999999925</c:v>
                </c:pt>
                <c:pt idx="100">
                  <c:v>2005.3333333333244</c:v>
                </c:pt>
                <c:pt idx="101">
                  <c:v>2005.4166666666608</c:v>
                </c:pt>
                <c:pt idx="102">
                  <c:v>2005.4999999999923</c:v>
                </c:pt>
                <c:pt idx="103">
                  <c:v>2005.5833333333242</c:v>
                </c:pt>
                <c:pt idx="104">
                  <c:v>2005.6666666666597</c:v>
                </c:pt>
                <c:pt idx="105">
                  <c:v>2005.749999999992</c:v>
                </c:pt>
                <c:pt idx="106">
                  <c:v>2005.8333333333242</c:v>
                </c:pt>
                <c:pt idx="107">
                  <c:v>2005.9166666666604</c:v>
                </c:pt>
                <c:pt idx="108">
                  <c:v>2005.9999999999918</c:v>
                </c:pt>
                <c:pt idx="109">
                  <c:v>2006.0833333333239</c:v>
                </c:pt>
                <c:pt idx="110">
                  <c:v>2006.1666666666583</c:v>
                </c:pt>
                <c:pt idx="111">
                  <c:v>2006.2499999999916</c:v>
                </c:pt>
                <c:pt idx="112">
                  <c:v>2006.3333333333239</c:v>
                </c:pt>
                <c:pt idx="113">
                  <c:v>2006.4166666666595</c:v>
                </c:pt>
                <c:pt idx="114">
                  <c:v>2006.4999999999914</c:v>
                </c:pt>
                <c:pt idx="115">
                  <c:v>2006.5833333333235</c:v>
                </c:pt>
                <c:pt idx="116">
                  <c:v>2006.6666666666581</c:v>
                </c:pt>
                <c:pt idx="117">
                  <c:v>2006.7499999999909</c:v>
                </c:pt>
                <c:pt idx="118">
                  <c:v>2006.833333333323</c:v>
                </c:pt>
                <c:pt idx="119">
                  <c:v>2006.916666666659</c:v>
                </c:pt>
                <c:pt idx="120">
                  <c:v>2006.9999999999909</c:v>
                </c:pt>
                <c:pt idx="121">
                  <c:v>2007.0833333333226</c:v>
                </c:pt>
                <c:pt idx="122">
                  <c:v>2007.1666666666581</c:v>
                </c:pt>
                <c:pt idx="123">
                  <c:v>2007.2499999999907</c:v>
                </c:pt>
                <c:pt idx="124">
                  <c:v>2007.3333333333223</c:v>
                </c:pt>
                <c:pt idx="125">
                  <c:v>2007.4166666666586</c:v>
                </c:pt>
                <c:pt idx="126">
                  <c:v>2007.4999999999905</c:v>
                </c:pt>
                <c:pt idx="127">
                  <c:v>2007.5833333333223</c:v>
                </c:pt>
                <c:pt idx="128">
                  <c:v>2007.6666666666579</c:v>
                </c:pt>
                <c:pt idx="129">
                  <c:v>2007.7499999999902</c:v>
                </c:pt>
                <c:pt idx="130">
                  <c:v>2007.8333333333219</c:v>
                </c:pt>
                <c:pt idx="131">
                  <c:v>2007.9166666666583</c:v>
                </c:pt>
                <c:pt idx="132">
                  <c:v>2007.99999999999</c:v>
                </c:pt>
                <c:pt idx="133">
                  <c:v>2008.0833333333219</c:v>
                </c:pt>
                <c:pt idx="134">
                  <c:v>2008.1666666666565</c:v>
                </c:pt>
                <c:pt idx="135">
                  <c:v>2008.24999999999</c:v>
                </c:pt>
                <c:pt idx="136">
                  <c:v>2008.3333333333214</c:v>
                </c:pt>
                <c:pt idx="137">
                  <c:v>2008.4166666666574</c:v>
                </c:pt>
                <c:pt idx="138">
                  <c:v>2008.4999999999895</c:v>
                </c:pt>
                <c:pt idx="139">
                  <c:v>2008.5833333333214</c:v>
                </c:pt>
                <c:pt idx="140">
                  <c:v>2008.6666666666561</c:v>
                </c:pt>
                <c:pt idx="141">
                  <c:v>2008.7499999999893</c:v>
                </c:pt>
                <c:pt idx="142">
                  <c:v>2008.833333333321</c:v>
                </c:pt>
                <c:pt idx="143">
                  <c:v>2008.916666666657</c:v>
                </c:pt>
                <c:pt idx="144">
                  <c:v>2008.9999999999891</c:v>
                </c:pt>
                <c:pt idx="145">
                  <c:v>2009.0833333333205</c:v>
                </c:pt>
                <c:pt idx="146">
                  <c:v>2009.1666666666561</c:v>
                </c:pt>
                <c:pt idx="147">
                  <c:v>2009.2499999999889</c:v>
                </c:pt>
                <c:pt idx="148">
                  <c:v>2009.3333333333205</c:v>
                </c:pt>
                <c:pt idx="149">
                  <c:v>2009.4166666666567</c:v>
                </c:pt>
                <c:pt idx="150">
                  <c:v>2009.4999999999886</c:v>
                </c:pt>
                <c:pt idx="151">
                  <c:v>2009.5833333333201</c:v>
                </c:pt>
                <c:pt idx="152">
                  <c:v>2009.6666666666551</c:v>
                </c:pt>
                <c:pt idx="153">
                  <c:v>2009.7499999999884</c:v>
                </c:pt>
                <c:pt idx="154">
                  <c:v>2009.8333333333201</c:v>
                </c:pt>
                <c:pt idx="155">
                  <c:v>2009.9166666666565</c:v>
                </c:pt>
                <c:pt idx="156">
                  <c:v>2009.9999999999882</c:v>
                </c:pt>
                <c:pt idx="157">
                  <c:v>2010.0833333333196</c:v>
                </c:pt>
                <c:pt idx="158">
                  <c:v>2010.1666666666551</c:v>
                </c:pt>
                <c:pt idx="159">
                  <c:v>2010.2499999999879</c:v>
                </c:pt>
                <c:pt idx="160">
                  <c:v>2010.3333333333196</c:v>
                </c:pt>
                <c:pt idx="161">
                  <c:v>2010.4166666666563</c:v>
                </c:pt>
                <c:pt idx="162">
                  <c:v>2010.4999999999877</c:v>
                </c:pt>
                <c:pt idx="163">
                  <c:v>2010.5833333333194</c:v>
                </c:pt>
                <c:pt idx="164">
                  <c:v>2010.6666666666551</c:v>
                </c:pt>
                <c:pt idx="165">
                  <c:v>2010.7499999999875</c:v>
                </c:pt>
                <c:pt idx="166">
                  <c:v>2010.8333333333194</c:v>
                </c:pt>
                <c:pt idx="167">
                  <c:v>2010.9166666666558</c:v>
                </c:pt>
                <c:pt idx="168">
                  <c:v>2010.9999999999873</c:v>
                </c:pt>
                <c:pt idx="169">
                  <c:v>2011.0833333333192</c:v>
                </c:pt>
                <c:pt idx="170">
                  <c:v>2011.1666666666547</c:v>
                </c:pt>
                <c:pt idx="171">
                  <c:v>2011.249999999987</c:v>
                </c:pt>
                <c:pt idx="172">
                  <c:v>2011.3333333333192</c:v>
                </c:pt>
                <c:pt idx="173">
                  <c:v>2011.4166666666554</c:v>
                </c:pt>
                <c:pt idx="174">
                  <c:v>2011.4999999999868</c:v>
                </c:pt>
                <c:pt idx="175">
                  <c:v>2011.5833333333189</c:v>
                </c:pt>
                <c:pt idx="176">
                  <c:v>2011.6666666666533</c:v>
                </c:pt>
                <c:pt idx="177">
                  <c:v>2011.7499999999866</c:v>
                </c:pt>
                <c:pt idx="178">
                  <c:v>2011.8333333333189</c:v>
                </c:pt>
              </c:numCache>
            </c:numRef>
          </c:xVal>
          <c:yVal>
            <c:numRef>
              <c:f>'[1]Wk risk structure'!$I$517:$I$695</c:f>
              <c:numCache>
                <c:formatCode>General</c:formatCode>
                <c:ptCount val="179"/>
                <c:pt idx="0">
                  <c:v>3.48</c:v>
                </c:pt>
                <c:pt idx="1">
                  <c:v>3.4299999999999997</c:v>
                </c:pt>
                <c:pt idx="2">
                  <c:v>3.08</c:v>
                </c:pt>
                <c:pt idx="3">
                  <c:v>3.36</c:v>
                </c:pt>
                <c:pt idx="4">
                  <c:v>3.16</c:v>
                </c:pt>
                <c:pt idx="5">
                  <c:v>3.02</c:v>
                </c:pt>
                <c:pt idx="6">
                  <c:v>3.2</c:v>
                </c:pt>
                <c:pt idx="7">
                  <c:v>3.04</c:v>
                </c:pt>
                <c:pt idx="8">
                  <c:v>3.18</c:v>
                </c:pt>
                <c:pt idx="9">
                  <c:v>3.2</c:v>
                </c:pt>
                <c:pt idx="10">
                  <c:v>3.44</c:v>
                </c:pt>
                <c:pt idx="11">
                  <c:v>3.4099999999999997</c:v>
                </c:pt>
                <c:pt idx="12">
                  <c:v>3.54</c:v>
                </c:pt>
                <c:pt idx="13">
                  <c:v>3.3099999999999987</c:v>
                </c:pt>
                <c:pt idx="14">
                  <c:v>3.21</c:v>
                </c:pt>
                <c:pt idx="15">
                  <c:v>3.2</c:v>
                </c:pt>
                <c:pt idx="16">
                  <c:v>3.2800000000000002</c:v>
                </c:pt>
                <c:pt idx="17">
                  <c:v>3.52</c:v>
                </c:pt>
                <c:pt idx="18">
                  <c:v>3.6</c:v>
                </c:pt>
                <c:pt idx="19">
                  <c:v>4.3899999999999997</c:v>
                </c:pt>
                <c:pt idx="20">
                  <c:v>6.41</c:v>
                </c:pt>
                <c:pt idx="21">
                  <c:v>7.46</c:v>
                </c:pt>
                <c:pt idx="22">
                  <c:v>6.28</c:v>
                </c:pt>
                <c:pt idx="23">
                  <c:v>5.79</c:v>
                </c:pt>
                <c:pt idx="24">
                  <c:v>5.76</c:v>
                </c:pt>
                <c:pt idx="25">
                  <c:v>5.4300000000000024</c:v>
                </c:pt>
                <c:pt idx="26">
                  <c:v>5.23</c:v>
                </c:pt>
                <c:pt idx="27">
                  <c:v>4.7699999999999996</c:v>
                </c:pt>
                <c:pt idx="28">
                  <c:v>4.49</c:v>
                </c:pt>
                <c:pt idx="29">
                  <c:v>4.4800000000000004</c:v>
                </c:pt>
                <c:pt idx="30">
                  <c:v>4.6899999999999995</c:v>
                </c:pt>
                <c:pt idx="31">
                  <c:v>4.96</c:v>
                </c:pt>
                <c:pt idx="32">
                  <c:v>5.17</c:v>
                </c:pt>
                <c:pt idx="33">
                  <c:v>5.1899999999999995</c:v>
                </c:pt>
                <c:pt idx="34">
                  <c:v>4.9400000000000004</c:v>
                </c:pt>
                <c:pt idx="35">
                  <c:v>4.6099999999999985</c:v>
                </c:pt>
                <c:pt idx="36">
                  <c:v>4.53</c:v>
                </c:pt>
                <c:pt idx="37">
                  <c:v>4.68</c:v>
                </c:pt>
                <c:pt idx="38">
                  <c:v>5.31</c:v>
                </c:pt>
                <c:pt idx="39">
                  <c:v>5.91</c:v>
                </c:pt>
                <c:pt idx="40">
                  <c:v>5.79</c:v>
                </c:pt>
                <c:pt idx="41">
                  <c:v>5.99</c:v>
                </c:pt>
                <c:pt idx="42">
                  <c:v>6.04</c:v>
                </c:pt>
                <c:pt idx="43">
                  <c:v>6.3199999999999985</c:v>
                </c:pt>
                <c:pt idx="44">
                  <c:v>6.6099999999999985</c:v>
                </c:pt>
                <c:pt idx="45">
                  <c:v>7.49</c:v>
                </c:pt>
                <c:pt idx="46">
                  <c:v>8.4500000000000028</c:v>
                </c:pt>
                <c:pt idx="47">
                  <c:v>9.64</c:v>
                </c:pt>
                <c:pt idx="48">
                  <c:v>8.67</c:v>
                </c:pt>
                <c:pt idx="49">
                  <c:v>7.6899999999999995</c:v>
                </c:pt>
                <c:pt idx="50">
                  <c:v>8.2000000000000011</c:v>
                </c:pt>
                <c:pt idx="51">
                  <c:v>8.84</c:v>
                </c:pt>
                <c:pt idx="52">
                  <c:v>7.81</c:v>
                </c:pt>
                <c:pt idx="53">
                  <c:v>8.4600000000000026</c:v>
                </c:pt>
                <c:pt idx="54">
                  <c:v>8.25</c:v>
                </c:pt>
                <c:pt idx="55">
                  <c:v>8.17</c:v>
                </c:pt>
                <c:pt idx="56">
                  <c:v>8.92</c:v>
                </c:pt>
                <c:pt idx="57">
                  <c:v>9.5400000000000009</c:v>
                </c:pt>
                <c:pt idx="58">
                  <c:v>8.57</c:v>
                </c:pt>
                <c:pt idx="59">
                  <c:v>7.1899999999999995</c:v>
                </c:pt>
                <c:pt idx="60">
                  <c:v>6.74</c:v>
                </c:pt>
                <c:pt idx="61">
                  <c:v>6.92</c:v>
                </c:pt>
                <c:pt idx="62">
                  <c:v>6.3199999999999985</c:v>
                </c:pt>
                <c:pt idx="63">
                  <c:v>6.33</c:v>
                </c:pt>
                <c:pt idx="64">
                  <c:v>6.31</c:v>
                </c:pt>
                <c:pt idx="65">
                  <c:v>7.31</c:v>
                </c:pt>
                <c:pt idx="66">
                  <c:v>10.210000000000001</c:v>
                </c:pt>
                <c:pt idx="67">
                  <c:v>10.07</c:v>
                </c:pt>
                <c:pt idx="68">
                  <c:v>9.9700000000000006</c:v>
                </c:pt>
                <c:pt idx="69">
                  <c:v>10.46</c:v>
                </c:pt>
                <c:pt idx="70">
                  <c:v>9.41</c:v>
                </c:pt>
                <c:pt idx="71">
                  <c:v>8.51</c:v>
                </c:pt>
                <c:pt idx="72">
                  <c:v>7.4700000000000024</c:v>
                </c:pt>
                <c:pt idx="73">
                  <c:v>7.76</c:v>
                </c:pt>
                <c:pt idx="74">
                  <c:v>7.25</c:v>
                </c:pt>
                <c:pt idx="75">
                  <c:v>6.39</c:v>
                </c:pt>
                <c:pt idx="76">
                  <c:v>6.2700000000000014</c:v>
                </c:pt>
                <c:pt idx="77">
                  <c:v>6.03</c:v>
                </c:pt>
                <c:pt idx="78">
                  <c:v>5.5</c:v>
                </c:pt>
                <c:pt idx="79">
                  <c:v>5.68</c:v>
                </c:pt>
                <c:pt idx="80">
                  <c:v>5.17</c:v>
                </c:pt>
                <c:pt idx="81">
                  <c:v>4.76</c:v>
                </c:pt>
                <c:pt idx="82">
                  <c:v>4.34</c:v>
                </c:pt>
                <c:pt idx="83">
                  <c:v>3.9699999999999998</c:v>
                </c:pt>
                <c:pt idx="84">
                  <c:v>3.68</c:v>
                </c:pt>
                <c:pt idx="85">
                  <c:v>4.03</c:v>
                </c:pt>
                <c:pt idx="86">
                  <c:v>4.18</c:v>
                </c:pt>
                <c:pt idx="87">
                  <c:v>3.74</c:v>
                </c:pt>
                <c:pt idx="88">
                  <c:v>3.9699999999999998</c:v>
                </c:pt>
                <c:pt idx="89">
                  <c:v>3.8</c:v>
                </c:pt>
                <c:pt idx="90">
                  <c:v>3.7600000000000002</c:v>
                </c:pt>
                <c:pt idx="91">
                  <c:v>3.86</c:v>
                </c:pt>
                <c:pt idx="92">
                  <c:v>3.65</c:v>
                </c:pt>
                <c:pt idx="93">
                  <c:v>3.44</c:v>
                </c:pt>
                <c:pt idx="94">
                  <c:v>3</c:v>
                </c:pt>
                <c:pt idx="95">
                  <c:v>2.88</c:v>
                </c:pt>
                <c:pt idx="96">
                  <c:v>3.04</c:v>
                </c:pt>
                <c:pt idx="97">
                  <c:v>2.86</c:v>
                </c:pt>
                <c:pt idx="98">
                  <c:v>2.77</c:v>
                </c:pt>
                <c:pt idx="99">
                  <c:v>3.57</c:v>
                </c:pt>
                <c:pt idx="100">
                  <c:v>4.05</c:v>
                </c:pt>
                <c:pt idx="101">
                  <c:v>3.7</c:v>
                </c:pt>
                <c:pt idx="102">
                  <c:v>3.14</c:v>
                </c:pt>
                <c:pt idx="103">
                  <c:v>2.9899999999999998</c:v>
                </c:pt>
                <c:pt idx="104">
                  <c:v>3.2</c:v>
                </c:pt>
                <c:pt idx="105">
                  <c:v>3.19</c:v>
                </c:pt>
                <c:pt idx="106">
                  <c:v>3.19</c:v>
                </c:pt>
                <c:pt idx="107">
                  <c:v>3.3</c:v>
                </c:pt>
                <c:pt idx="108">
                  <c:v>3.2800000000000002</c:v>
                </c:pt>
                <c:pt idx="109">
                  <c:v>3.09</c:v>
                </c:pt>
                <c:pt idx="110">
                  <c:v>2.96</c:v>
                </c:pt>
                <c:pt idx="111">
                  <c:v>2.77</c:v>
                </c:pt>
                <c:pt idx="112">
                  <c:v>2.74</c:v>
                </c:pt>
                <c:pt idx="113">
                  <c:v>3.02</c:v>
                </c:pt>
                <c:pt idx="114">
                  <c:v>3.18</c:v>
                </c:pt>
                <c:pt idx="115">
                  <c:v>3.36</c:v>
                </c:pt>
                <c:pt idx="116">
                  <c:v>3.3899999999999997</c:v>
                </c:pt>
                <c:pt idx="117">
                  <c:v>3.27</c:v>
                </c:pt>
                <c:pt idx="118">
                  <c:v>3.16</c:v>
                </c:pt>
                <c:pt idx="119">
                  <c:v>3.02</c:v>
                </c:pt>
                <c:pt idx="120">
                  <c:v>2.73</c:v>
                </c:pt>
                <c:pt idx="121">
                  <c:v>2.59</c:v>
                </c:pt>
                <c:pt idx="122">
                  <c:v>2.8299999999999987</c:v>
                </c:pt>
                <c:pt idx="123">
                  <c:v>2.73</c:v>
                </c:pt>
                <c:pt idx="124">
                  <c:v>2.54</c:v>
                </c:pt>
                <c:pt idx="125">
                  <c:v>2.58</c:v>
                </c:pt>
                <c:pt idx="126">
                  <c:v>3.32</c:v>
                </c:pt>
                <c:pt idx="127">
                  <c:v>4.3</c:v>
                </c:pt>
                <c:pt idx="128">
                  <c:v>4.3599999999999985</c:v>
                </c:pt>
                <c:pt idx="129">
                  <c:v>4.05</c:v>
                </c:pt>
                <c:pt idx="130">
                  <c:v>5.2</c:v>
                </c:pt>
                <c:pt idx="131">
                  <c:v>5.5</c:v>
                </c:pt>
                <c:pt idx="132">
                  <c:v>6.6099999999999985</c:v>
                </c:pt>
                <c:pt idx="133">
                  <c:v>7.08</c:v>
                </c:pt>
                <c:pt idx="134">
                  <c:v>8.33</c:v>
                </c:pt>
                <c:pt idx="135">
                  <c:v>7.56</c:v>
                </c:pt>
                <c:pt idx="136">
                  <c:v>6.96</c:v>
                </c:pt>
                <c:pt idx="137">
                  <c:v>6.84</c:v>
                </c:pt>
                <c:pt idx="138">
                  <c:v>8.23</c:v>
                </c:pt>
                <c:pt idx="139">
                  <c:v>8.76</c:v>
                </c:pt>
                <c:pt idx="140">
                  <c:v>9.5</c:v>
                </c:pt>
                <c:pt idx="141">
                  <c:v>15.88</c:v>
                </c:pt>
                <c:pt idx="142">
                  <c:v>18.260000000000002</c:v>
                </c:pt>
                <c:pt idx="143">
                  <c:v>19</c:v>
                </c:pt>
                <c:pt idx="144">
                  <c:v>15</c:v>
                </c:pt>
                <c:pt idx="145">
                  <c:v>14.57</c:v>
                </c:pt>
                <c:pt idx="146">
                  <c:v>16.25</c:v>
                </c:pt>
                <c:pt idx="147">
                  <c:v>14.05</c:v>
                </c:pt>
                <c:pt idx="148">
                  <c:v>11.38</c:v>
                </c:pt>
                <c:pt idx="149">
                  <c:v>9.77</c:v>
                </c:pt>
                <c:pt idx="150">
                  <c:v>9.4500000000000028</c:v>
                </c:pt>
                <c:pt idx="151">
                  <c:v>8.3700000000000028</c:v>
                </c:pt>
                <c:pt idx="152">
                  <c:v>7.8599999999999985</c:v>
                </c:pt>
                <c:pt idx="153">
                  <c:v>7.3</c:v>
                </c:pt>
                <c:pt idx="154">
                  <c:v>6.92</c:v>
                </c:pt>
                <c:pt idx="155">
                  <c:v>6.42</c:v>
                </c:pt>
                <c:pt idx="156">
                  <c:v>5.91</c:v>
                </c:pt>
                <c:pt idx="157">
                  <c:v>6.4700000000000024</c:v>
                </c:pt>
                <c:pt idx="158">
                  <c:v>5.94</c:v>
                </c:pt>
                <c:pt idx="159">
                  <c:v>5.45</c:v>
                </c:pt>
                <c:pt idx="160">
                  <c:v>6.39</c:v>
                </c:pt>
                <c:pt idx="161">
                  <c:v>6.9</c:v>
                </c:pt>
                <c:pt idx="162">
                  <c:v>6.6199999999999966</c:v>
                </c:pt>
                <c:pt idx="163">
                  <c:v>6.64</c:v>
                </c:pt>
                <c:pt idx="164">
                  <c:v>6.38</c:v>
                </c:pt>
                <c:pt idx="165">
                  <c:v>6.04</c:v>
                </c:pt>
                <c:pt idx="166">
                  <c:v>5.8599999999999985</c:v>
                </c:pt>
                <c:pt idx="167">
                  <c:v>5.52</c:v>
                </c:pt>
                <c:pt idx="168">
                  <c:v>5.14</c:v>
                </c:pt>
                <c:pt idx="169">
                  <c:v>4.63</c:v>
                </c:pt>
                <c:pt idx="170">
                  <c:v>4.8099999999999996</c:v>
                </c:pt>
                <c:pt idx="171">
                  <c:v>4.72</c:v>
                </c:pt>
                <c:pt idx="172">
                  <c:v>4.9700000000000024</c:v>
                </c:pt>
                <c:pt idx="173">
                  <c:v>5.74</c:v>
                </c:pt>
                <c:pt idx="174">
                  <c:v>5.71</c:v>
                </c:pt>
                <c:pt idx="175">
                  <c:v>7.33</c:v>
                </c:pt>
                <c:pt idx="176">
                  <c:v>7.87</c:v>
                </c:pt>
                <c:pt idx="177">
                  <c:v>8.06</c:v>
                </c:pt>
                <c:pt idx="178">
                  <c:v>7.6499999999999995</c:v>
                </c:pt>
              </c:numCache>
            </c:numRef>
          </c:yVal>
        </c:ser>
        <c:axId val="35691136"/>
        <c:axId val="35692928"/>
      </c:scatterChart>
      <c:valAx>
        <c:axId val="35691136"/>
        <c:scaling>
          <c:orientation val="minMax"/>
          <c:max val="2012"/>
          <c:min val="1997"/>
        </c:scaling>
        <c:axPos val="b"/>
        <c:numFmt formatCode="General" sourceLinked="1"/>
        <c:tickLblPos val="nextTo"/>
        <c:txPr>
          <a:bodyPr rot="-5400000" vert="horz"/>
          <a:lstStyle/>
          <a:p>
            <a:pPr>
              <a:defRPr sz="1100"/>
            </a:pPr>
            <a:endParaRPr lang="en-US"/>
          </a:p>
        </c:txPr>
        <c:crossAx val="35692928"/>
        <c:crosses val="autoZero"/>
        <c:crossBetween val="midCat"/>
        <c:majorUnit val="1"/>
      </c:valAx>
      <c:valAx>
        <c:axId val="35692928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Yield spread (%)</a:t>
                </a:r>
              </a:p>
            </c:rich>
          </c:tx>
          <c:layout>
            <c:manualLayout>
              <c:xMode val="edge"/>
              <c:yMode val="edge"/>
              <c:x val="1.8345870828646426E-2"/>
              <c:y val="0.26392019272744932"/>
            </c:manualLayout>
          </c:layout>
        </c:title>
        <c:numFmt formatCode="0" sourceLinked="0"/>
        <c:tickLblPos val="nextTo"/>
        <c:txPr>
          <a:bodyPr/>
          <a:lstStyle/>
          <a:p>
            <a:pPr>
              <a:defRPr sz="1050"/>
            </a:pPr>
            <a:endParaRPr lang="en-US"/>
          </a:p>
        </c:txPr>
        <c:crossAx val="35691136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3421107517810274"/>
          <c:y val="6.6733711674131127E-2"/>
          <c:w val="0.15894368672665926"/>
          <c:h val="0.14921567042312736"/>
        </c:manualLayout>
      </c:layout>
      <c:spPr>
        <a:ln>
          <a:solidFill>
            <a:schemeClr val="tx1"/>
          </a:solidFill>
        </a:ln>
      </c:spPr>
      <c:txPr>
        <a:bodyPr/>
        <a:lstStyle/>
        <a:p>
          <a:pPr>
            <a:defRPr sz="1200" b="0"/>
          </a:pPr>
          <a:endParaRPr lang="en-US"/>
        </a:p>
      </c:txPr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1411157589676288"/>
          <c:y val="4.5364433219432503E-2"/>
          <c:w val="0.85449420384951935"/>
          <c:h val="0.83049413162977292"/>
        </c:manualLayout>
      </c:layout>
      <c:scatterChart>
        <c:scatterStyle val="lineMarker"/>
        <c:ser>
          <c:idx val="0"/>
          <c:order val="0"/>
          <c:tx>
            <c:strRef>
              <c:f>'fig 10.15'!$B$1</c:f>
              <c:strCache>
                <c:ptCount val="1"/>
                <c:pt idx="0">
                  <c:v>10-year Treasury</c:v>
                </c:pt>
              </c:strCache>
            </c:strRef>
          </c:tx>
          <c:spPr>
            <a:ln w="22225">
              <a:solidFill>
                <a:schemeClr val="accent5">
                  <a:lumMod val="50000"/>
                </a:schemeClr>
              </a:solidFill>
              <a:prstDash val="solid"/>
            </a:ln>
          </c:spPr>
          <c:marker>
            <c:symbol val="none"/>
          </c:marker>
          <c:xVal>
            <c:numRef>
              <c:f>'fig 10.15'!$A$2:$A$499</c:f>
              <c:numCache>
                <c:formatCode>General</c:formatCode>
                <c:ptCount val="498"/>
                <c:pt idx="0">
                  <c:v>1970.0000000000191</c:v>
                </c:pt>
                <c:pt idx="1">
                  <c:v>1970.0833333333508</c:v>
                </c:pt>
                <c:pt idx="2">
                  <c:v>1970.1666666666861</c:v>
                </c:pt>
                <c:pt idx="3">
                  <c:v>1970.2500000000189</c:v>
                </c:pt>
                <c:pt idx="4">
                  <c:v>1970.3333333333505</c:v>
                </c:pt>
                <c:pt idx="5">
                  <c:v>1970.4166666666868</c:v>
                </c:pt>
                <c:pt idx="6">
                  <c:v>1970.5000000000186</c:v>
                </c:pt>
                <c:pt idx="7">
                  <c:v>1970.5833333333501</c:v>
                </c:pt>
                <c:pt idx="8">
                  <c:v>1970.6666666666861</c:v>
                </c:pt>
                <c:pt idx="9">
                  <c:v>1970.7500000000184</c:v>
                </c:pt>
                <c:pt idx="10">
                  <c:v>1970.8333333333501</c:v>
                </c:pt>
                <c:pt idx="11">
                  <c:v>1970.9166666666865</c:v>
                </c:pt>
                <c:pt idx="12">
                  <c:v>1971.0000000000182</c:v>
                </c:pt>
                <c:pt idx="13">
                  <c:v>1971.0833333333496</c:v>
                </c:pt>
                <c:pt idx="14">
                  <c:v>1971.1666666666856</c:v>
                </c:pt>
                <c:pt idx="15">
                  <c:v>1971.250000000018</c:v>
                </c:pt>
                <c:pt idx="16">
                  <c:v>1971.3333333333496</c:v>
                </c:pt>
                <c:pt idx="17">
                  <c:v>1971.4166666666863</c:v>
                </c:pt>
                <c:pt idx="18">
                  <c:v>1971.5000000000177</c:v>
                </c:pt>
                <c:pt idx="19">
                  <c:v>1971.5833333333494</c:v>
                </c:pt>
                <c:pt idx="20">
                  <c:v>1971.6666666666852</c:v>
                </c:pt>
                <c:pt idx="21">
                  <c:v>1971.7500000000175</c:v>
                </c:pt>
                <c:pt idx="22">
                  <c:v>1971.8333333333494</c:v>
                </c:pt>
                <c:pt idx="23">
                  <c:v>1971.9166666666858</c:v>
                </c:pt>
                <c:pt idx="24">
                  <c:v>1972.0000000000173</c:v>
                </c:pt>
                <c:pt idx="25">
                  <c:v>1972.0833333333492</c:v>
                </c:pt>
                <c:pt idx="26">
                  <c:v>1972.1666666666847</c:v>
                </c:pt>
                <c:pt idx="27">
                  <c:v>1972.2500000000171</c:v>
                </c:pt>
                <c:pt idx="28">
                  <c:v>1972.3333333333492</c:v>
                </c:pt>
                <c:pt idx="29">
                  <c:v>1972.4166666666854</c:v>
                </c:pt>
                <c:pt idx="30">
                  <c:v>1972.5000000000168</c:v>
                </c:pt>
                <c:pt idx="31">
                  <c:v>1972.5833333333489</c:v>
                </c:pt>
                <c:pt idx="32">
                  <c:v>1972.6666666666833</c:v>
                </c:pt>
                <c:pt idx="33">
                  <c:v>1972.7500000000166</c:v>
                </c:pt>
                <c:pt idx="34">
                  <c:v>1972.8333333333489</c:v>
                </c:pt>
                <c:pt idx="35">
                  <c:v>1972.9166666666845</c:v>
                </c:pt>
                <c:pt idx="36">
                  <c:v>1973.0000000000164</c:v>
                </c:pt>
                <c:pt idx="37">
                  <c:v>1973.0833333333485</c:v>
                </c:pt>
                <c:pt idx="38">
                  <c:v>1973.1666666666831</c:v>
                </c:pt>
                <c:pt idx="39">
                  <c:v>1973.2500000000159</c:v>
                </c:pt>
                <c:pt idx="40">
                  <c:v>1973.333333333348</c:v>
                </c:pt>
                <c:pt idx="41">
                  <c:v>1973.416666666684</c:v>
                </c:pt>
                <c:pt idx="42">
                  <c:v>1973.5000000000159</c:v>
                </c:pt>
                <c:pt idx="43">
                  <c:v>1973.5833333333476</c:v>
                </c:pt>
                <c:pt idx="44">
                  <c:v>1973.6666666666831</c:v>
                </c:pt>
                <c:pt idx="45">
                  <c:v>1973.7500000000157</c:v>
                </c:pt>
                <c:pt idx="46">
                  <c:v>1973.8333333333474</c:v>
                </c:pt>
                <c:pt idx="47">
                  <c:v>1973.9166666666836</c:v>
                </c:pt>
                <c:pt idx="48">
                  <c:v>1974.0000000000155</c:v>
                </c:pt>
                <c:pt idx="49">
                  <c:v>1974.0833333333474</c:v>
                </c:pt>
                <c:pt idx="50">
                  <c:v>1974.1666666666829</c:v>
                </c:pt>
                <c:pt idx="51">
                  <c:v>1974.2500000000152</c:v>
                </c:pt>
                <c:pt idx="52">
                  <c:v>1974.3333333333471</c:v>
                </c:pt>
                <c:pt idx="53">
                  <c:v>1974.4166666666833</c:v>
                </c:pt>
                <c:pt idx="54">
                  <c:v>1974.500000000015</c:v>
                </c:pt>
                <c:pt idx="55">
                  <c:v>1974.5833333333471</c:v>
                </c:pt>
                <c:pt idx="56">
                  <c:v>1974.6666666666815</c:v>
                </c:pt>
                <c:pt idx="57">
                  <c:v>1974.750000000015</c:v>
                </c:pt>
                <c:pt idx="58">
                  <c:v>1974.8333333333467</c:v>
                </c:pt>
                <c:pt idx="59">
                  <c:v>1974.9166666666824</c:v>
                </c:pt>
                <c:pt idx="60">
                  <c:v>1975.000000000015</c:v>
                </c:pt>
                <c:pt idx="61">
                  <c:v>1975.0833333333467</c:v>
                </c:pt>
                <c:pt idx="62">
                  <c:v>1975.1666666666811</c:v>
                </c:pt>
                <c:pt idx="63">
                  <c:v>1975.2500000000143</c:v>
                </c:pt>
                <c:pt idx="64">
                  <c:v>1975.3333333333462</c:v>
                </c:pt>
                <c:pt idx="65">
                  <c:v>1975.416666666682</c:v>
                </c:pt>
                <c:pt idx="66">
                  <c:v>1975.5000000000141</c:v>
                </c:pt>
                <c:pt idx="67">
                  <c:v>1975.5833333333458</c:v>
                </c:pt>
                <c:pt idx="68">
                  <c:v>1975.6666666666811</c:v>
                </c:pt>
                <c:pt idx="69">
                  <c:v>1975.7500000000139</c:v>
                </c:pt>
                <c:pt idx="70">
                  <c:v>1975.8333333333455</c:v>
                </c:pt>
                <c:pt idx="71">
                  <c:v>1975.9166666666817</c:v>
                </c:pt>
                <c:pt idx="72">
                  <c:v>1976.0000000000136</c:v>
                </c:pt>
                <c:pt idx="73">
                  <c:v>1976.0833333333451</c:v>
                </c:pt>
                <c:pt idx="74">
                  <c:v>1976.1666666666811</c:v>
                </c:pt>
                <c:pt idx="75">
                  <c:v>1976.2500000000134</c:v>
                </c:pt>
                <c:pt idx="76">
                  <c:v>1976.3333333333451</c:v>
                </c:pt>
                <c:pt idx="77">
                  <c:v>1976.4166666666815</c:v>
                </c:pt>
                <c:pt idx="78">
                  <c:v>1976.5000000000132</c:v>
                </c:pt>
                <c:pt idx="79">
                  <c:v>1976.5833333333446</c:v>
                </c:pt>
                <c:pt idx="80">
                  <c:v>1976.6666666666806</c:v>
                </c:pt>
                <c:pt idx="81">
                  <c:v>1976.750000000013</c:v>
                </c:pt>
                <c:pt idx="82">
                  <c:v>1976.8333333333446</c:v>
                </c:pt>
                <c:pt idx="83">
                  <c:v>1976.9166666666813</c:v>
                </c:pt>
                <c:pt idx="84">
                  <c:v>1977.0000000000127</c:v>
                </c:pt>
                <c:pt idx="85">
                  <c:v>1977.0833333333444</c:v>
                </c:pt>
                <c:pt idx="86">
                  <c:v>1977.1666666666802</c:v>
                </c:pt>
                <c:pt idx="87">
                  <c:v>1977.2500000000125</c:v>
                </c:pt>
                <c:pt idx="88">
                  <c:v>1977.3333333333444</c:v>
                </c:pt>
                <c:pt idx="89">
                  <c:v>1977.4166666666808</c:v>
                </c:pt>
                <c:pt idx="90">
                  <c:v>1977.5000000000123</c:v>
                </c:pt>
                <c:pt idx="91">
                  <c:v>1977.5833333333442</c:v>
                </c:pt>
                <c:pt idx="92">
                  <c:v>1977.6666666666797</c:v>
                </c:pt>
                <c:pt idx="93">
                  <c:v>1977.7500000000121</c:v>
                </c:pt>
                <c:pt idx="94">
                  <c:v>1977.8333333333442</c:v>
                </c:pt>
                <c:pt idx="95">
                  <c:v>1977.9166666666804</c:v>
                </c:pt>
                <c:pt idx="96">
                  <c:v>1978.0000000000118</c:v>
                </c:pt>
                <c:pt idx="97">
                  <c:v>1978.0833333333439</c:v>
                </c:pt>
                <c:pt idx="98">
                  <c:v>1978.1666666666783</c:v>
                </c:pt>
                <c:pt idx="99">
                  <c:v>1978.2500000000116</c:v>
                </c:pt>
                <c:pt idx="100">
                  <c:v>1978.3333333333439</c:v>
                </c:pt>
                <c:pt idx="101">
                  <c:v>1978.4166666666795</c:v>
                </c:pt>
                <c:pt idx="102">
                  <c:v>1978.5000000000114</c:v>
                </c:pt>
                <c:pt idx="103">
                  <c:v>1978.5833333333435</c:v>
                </c:pt>
                <c:pt idx="104">
                  <c:v>1978.6666666666781</c:v>
                </c:pt>
                <c:pt idx="105">
                  <c:v>1978.7500000000109</c:v>
                </c:pt>
                <c:pt idx="106">
                  <c:v>1978.833333333343</c:v>
                </c:pt>
                <c:pt idx="107">
                  <c:v>1978.916666666679</c:v>
                </c:pt>
                <c:pt idx="108">
                  <c:v>1979.0000000000109</c:v>
                </c:pt>
                <c:pt idx="109">
                  <c:v>1979.0833333333426</c:v>
                </c:pt>
                <c:pt idx="110">
                  <c:v>1979.1666666666781</c:v>
                </c:pt>
                <c:pt idx="111">
                  <c:v>1979.2500000000107</c:v>
                </c:pt>
                <c:pt idx="112">
                  <c:v>1979.3333333333424</c:v>
                </c:pt>
                <c:pt idx="113">
                  <c:v>1979.4166666666786</c:v>
                </c:pt>
                <c:pt idx="114">
                  <c:v>1979.5000000000105</c:v>
                </c:pt>
                <c:pt idx="115">
                  <c:v>1979.5833333333424</c:v>
                </c:pt>
                <c:pt idx="116">
                  <c:v>1979.6666666666779</c:v>
                </c:pt>
                <c:pt idx="117">
                  <c:v>1979.7500000000102</c:v>
                </c:pt>
                <c:pt idx="118">
                  <c:v>1979.8333333333421</c:v>
                </c:pt>
                <c:pt idx="119">
                  <c:v>1979.9166666666783</c:v>
                </c:pt>
                <c:pt idx="120">
                  <c:v>1980.00000000001</c:v>
                </c:pt>
                <c:pt idx="121">
                  <c:v>1980.0833333333421</c:v>
                </c:pt>
                <c:pt idx="122">
                  <c:v>1980.1666666666765</c:v>
                </c:pt>
                <c:pt idx="123">
                  <c:v>1980.25000000001</c:v>
                </c:pt>
                <c:pt idx="124">
                  <c:v>1980.3333333333417</c:v>
                </c:pt>
                <c:pt idx="125">
                  <c:v>1980.4166666666774</c:v>
                </c:pt>
                <c:pt idx="126">
                  <c:v>1980.5000000000095</c:v>
                </c:pt>
                <c:pt idx="127">
                  <c:v>1980.5833333333417</c:v>
                </c:pt>
                <c:pt idx="128">
                  <c:v>1980.6666666666761</c:v>
                </c:pt>
                <c:pt idx="129">
                  <c:v>1980.7500000000093</c:v>
                </c:pt>
                <c:pt idx="130">
                  <c:v>1980.8333333333412</c:v>
                </c:pt>
                <c:pt idx="131">
                  <c:v>1980.916666666677</c:v>
                </c:pt>
                <c:pt idx="132">
                  <c:v>1981.0000000000091</c:v>
                </c:pt>
                <c:pt idx="133">
                  <c:v>1981.0833333333408</c:v>
                </c:pt>
                <c:pt idx="134">
                  <c:v>1981.1666666666761</c:v>
                </c:pt>
                <c:pt idx="135">
                  <c:v>1981.2500000000089</c:v>
                </c:pt>
                <c:pt idx="136">
                  <c:v>1981.3333333333405</c:v>
                </c:pt>
                <c:pt idx="137">
                  <c:v>1981.4166666666767</c:v>
                </c:pt>
                <c:pt idx="138">
                  <c:v>1981.5000000000086</c:v>
                </c:pt>
                <c:pt idx="139">
                  <c:v>1981.5833333333401</c:v>
                </c:pt>
                <c:pt idx="140">
                  <c:v>1981.6666666666761</c:v>
                </c:pt>
                <c:pt idx="141">
                  <c:v>1981.7500000000084</c:v>
                </c:pt>
                <c:pt idx="142">
                  <c:v>1981.8333333333401</c:v>
                </c:pt>
                <c:pt idx="143">
                  <c:v>1981.9166666666765</c:v>
                </c:pt>
                <c:pt idx="144">
                  <c:v>1982.0000000000082</c:v>
                </c:pt>
                <c:pt idx="145">
                  <c:v>1982.0833333333396</c:v>
                </c:pt>
                <c:pt idx="146">
                  <c:v>1982.1666666666756</c:v>
                </c:pt>
                <c:pt idx="147">
                  <c:v>1982.250000000008</c:v>
                </c:pt>
                <c:pt idx="148">
                  <c:v>1982.3333333333396</c:v>
                </c:pt>
                <c:pt idx="149">
                  <c:v>1982.4166666666763</c:v>
                </c:pt>
                <c:pt idx="150">
                  <c:v>1982.5000000000077</c:v>
                </c:pt>
                <c:pt idx="151">
                  <c:v>1982.5833333333394</c:v>
                </c:pt>
                <c:pt idx="152">
                  <c:v>1982.6666666666752</c:v>
                </c:pt>
                <c:pt idx="153">
                  <c:v>1982.7500000000075</c:v>
                </c:pt>
                <c:pt idx="154">
                  <c:v>1982.8333333333394</c:v>
                </c:pt>
                <c:pt idx="155">
                  <c:v>1982.9166666666758</c:v>
                </c:pt>
                <c:pt idx="156">
                  <c:v>1983.0000000000073</c:v>
                </c:pt>
                <c:pt idx="157">
                  <c:v>1983.0833333333392</c:v>
                </c:pt>
                <c:pt idx="158">
                  <c:v>1983.1666666666747</c:v>
                </c:pt>
                <c:pt idx="159">
                  <c:v>1983.250000000007</c:v>
                </c:pt>
                <c:pt idx="160">
                  <c:v>1983.3333333333392</c:v>
                </c:pt>
                <c:pt idx="161">
                  <c:v>1983.4166666666754</c:v>
                </c:pt>
                <c:pt idx="162">
                  <c:v>1983.5000000000068</c:v>
                </c:pt>
                <c:pt idx="163">
                  <c:v>1983.5833333333389</c:v>
                </c:pt>
                <c:pt idx="164">
                  <c:v>1983.6666666666733</c:v>
                </c:pt>
                <c:pt idx="165">
                  <c:v>1983.7500000000066</c:v>
                </c:pt>
                <c:pt idx="166">
                  <c:v>1983.8333333333389</c:v>
                </c:pt>
                <c:pt idx="167">
                  <c:v>1983.9166666666745</c:v>
                </c:pt>
                <c:pt idx="168">
                  <c:v>1984.0000000000064</c:v>
                </c:pt>
                <c:pt idx="169">
                  <c:v>1984.0833333333385</c:v>
                </c:pt>
                <c:pt idx="170">
                  <c:v>1984.1666666666731</c:v>
                </c:pt>
                <c:pt idx="171">
                  <c:v>1984.2500000000059</c:v>
                </c:pt>
                <c:pt idx="172">
                  <c:v>1984.333333333338</c:v>
                </c:pt>
                <c:pt idx="173">
                  <c:v>1984.416666666674</c:v>
                </c:pt>
                <c:pt idx="174">
                  <c:v>1984.5000000000059</c:v>
                </c:pt>
                <c:pt idx="175">
                  <c:v>1984.5833333333376</c:v>
                </c:pt>
                <c:pt idx="176">
                  <c:v>1984.6666666666731</c:v>
                </c:pt>
                <c:pt idx="177">
                  <c:v>1984.7500000000057</c:v>
                </c:pt>
                <c:pt idx="178">
                  <c:v>1984.8333333333374</c:v>
                </c:pt>
                <c:pt idx="179">
                  <c:v>1984.9166666666736</c:v>
                </c:pt>
                <c:pt idx="180">
                  <c:v>1985.0000000000055</c:v>
                </c:pt>
                <c:pt idx="181">
                  <c:v>1985.0833333333374</c:v>
                </c:pt>
                <c:pt idx="182">
                  <c:v>1985.1666666666729</c:v>
                </c:pt>
                <c:pt idx="183">
                  <c:v>1985.2500000000052</c:v>
                </c:pt>
                <c:pt idx="184">
                  <c:v>1985.3333333333371</c:v>
                </c:pt>
                <c:pt idx="185">
                  <c:v>1985.4166666666733</c:v>
                </c:pt>
                <c:pt idx="186">
                  <c:v>1985.500000000005</c:v>
                </c:pt>
                <c:pt idx="187">
                  <c:v>1985.5833333333371</c:v>
                </c:pt>
                <c:pt idx="188">
                  <c:v>1985.6666666666715</c:v>
                </c:pt>
                <c:pt idx="189">
                  <c:v>1985.750000000005</c:v>
                </c:pt>
                <c:pt idx="190">
                  <c:v>1985.8333333333367</c:v>
                </c:pt>
                <c:pt idx="191">
                  <c:v>1985.9166666666724</c:v>
                </c:pt>
                <c:pt idx="192">
                  <c:v>1986.0000000000045</c:v>
                </c:pt>
                <c:pt idx="193">
                  <c:v>1986.0833333333367</c:v>
                </c:pt>
                <c:pt idx="194">
                  <c:v>1986.1666666666711</c:v>
                </c:pt>
                <c:pt idx="195">
                  <c:v>1986.2500000000043</c:v>
                </c:pt>
                <c:pt idx="196">
                  <c:v>1986.3333333333362</c:v>
                </c:pt>
                <c:pt idx="197">
                  <c:v>1986.416666666672</c:v>
                </c:pt>
                <c:pt idx="198">
                  <c:v>1986.5000000000041</c:v>
                </c:pt>
                <c:pt idx="199">
                  <c:v>1986.5833333333358</c:v>
                </c:pt>
                <c:pt idx="200">
                  <c:v>1986.6666666666711</c:v>
                </c:pt>
                <c:pt idx="201">
                  <c:v>1986.7500000000039</c:v>
                </c:pt>
                <c:pt idx="202">
                  <c:v>1986.8333333333355</c:v>
                </c:pt>
                <c:pt idx="203">
                  <c:v>1986.9166666666717</c:v>
                </c:pt>
                <c:pt idx="204">
                  <c:v>1987.0000000000036</c:v>
                </c:pt>
                <c:pt idx="205">
                  <c:v>1987.0833333333351</c:v>
                </c:pt>
                <c:pt idx="206">
                  <c:v>1987.1666666666711</c:v>
                </c:pt>
                <c:pt idx="207">
                  <c:v>1987.2500000000034</c:v>
                </c:pt>
                <c:pt idx="208">
                  <c:v>1987.3333333333351</c:v>
                </c:pt>
                <c:pt idx="209">
                  <c:v>1987.4166666666715</c:v>
                </c:pt>
                <c:pt idx="210">
                  <c:v>1987.5000000000032</c:v>
                </c:pt>
                <c:pt idx="211">
                  <c:v>1987.5833333333346</c:v>
                </c:pt>
                <c:pt idx="212">
                  <c:v>1987.6666666666706</c:v>
                </c:pt>
                <c:pt idx="213">
                  <c:v>1987.750000000003</c:v>
                </c:pt>
                <c:pt idx="214">
                  <c:v>1987.8333333333346</c:v>
                </c:pt>
                <c:pt idx="215">
                  <c:v>1987.9166666666713</c:v>
                </c:pt>
                <c:pt idx="216">
                  <c:v>1988.0000000000027</c:v>
                </c:pt>
                <c:pt idx="217">
                  <c:v>1988.0833333333344</c:v>
                </c:pt>
                <c:pt idx="218">
                  <c:v>1988.1666666666702</c:v>
                </c:pt>
                <c:pt idx="219">
                  <c:v>1988.2500000000025</c:v>
                </c:pt>
                <c:pt idx="220">
                  <c:v>1988.3333333333344</c:v>
                </c:pt>
                <c:pt idx="221">
                  <c:v>1988.4166666666708</c:v>
                </c:pt>
                <c:pt idx="222">
                  <c:v>1988.5000000000023</c:v>
                </c:pt>
                <c:pt idx="223">
                  <c:v>1988.5833333333342</c:v>
                </c:pt>
                <c:pt idx="224">
                  <c:v>1988.6666666666697</c:v>
                </c:pt>
                <c:pt idx="225">
                  <c:v>1988.750000000002</c:v>
                </c:pt>
                <c:pt idx="226">
                  <c:v>1988.8333333333342</c:v>
                </c:pt>
                <c:pt idx="227">
                  <c:v>1988.9166666666704</c:v>
                </c:pt>
                <c:pt idx="228">
                  <c:v>1989.0000000000018</c:v>
                </c:pt>
                <c:pt idx="229">
                  <c:v>1989.0833333333339</c:v>
                </c:pt>
                <c:pt idx="230">
                  <c:v>1989.1666666666683</c:v>
                </c:pt>
                <c:pt idx="231">
                  <c:v>1989.2500000000016</c:v>
                </c:pt>
                <c:pt idx="232">
                  <c:v>1989.3333333333339</c:v>
                </c:pt>
                <c:pt idx="233">
                  <c:v>1989.4166666666695</c:v>
                </c:pt>
                <c:pt idx="234">
                  <c:v>1989.5000000000014</c:v>
                </c:pt>
                <c:pt idx="235">
                  <c:v>1989.5833333333335</c:v>
                </c:pt>
                <c:pt idx="236">
                  <c:v>1989.6666666666681</c:v>
                </c:pt>
                <c:pt idx="237">
                  <c:v>1989.7500000000009</c:v>
                </c:pt>
                <c:pt idx="238">
                  <c:v>1989.833333333333</c:v>
                </c:pt>
                <c:pt idx="239">
                  <c:v>1989.916666666669</c:v>
                </c:pt>
                <c:pt idx="240">
                  <c:v>1990.0000000000009</c:v>
                </c:pt>
                <c:pt idx="241">
                  <c:v>1990.0833333333326</c:v>
                </c:pt>
                <c:pt idx="242">
                  <c:v>1990.1666666666681</c:v>
                </c:pt>
                <c:pt idx="243">
                  <c:v>1990.2500000000007</c:v>
                </c:pt>
                <c:pt idx="244">
                  <c:v>1990.3333333333323</c:v>
                </c:pt>
                <c:pt idx="245">
                  <c:v>1990.4166666666686</c:v>
                </c:pt>
                <c:pt idx="246">
                  <c:v>1990.5000000000005</c:v>
                </c:pt>
                <c:pt idx="247">
                  <c:v>1990.5833333333323</c:v>
                </c:pt>
                <c:pt idx="248">
                  <c:v>1990.6666666666679</c:v>
                </c:pt>
                <c:pt idx="249">
                  <c:v>1990.7500000000002</c:v>
                </c:pt>
                <c:pt idx="250">
                  <c:v>1990.8333333333319</c:v>
                </c:pt>
                <c:pt idx="251">
                  <c:v>1990.9166666666683</c:v>
                </c:pt>
                <c:pt idx="252">
                  <c:v>1991</c:v>
                </c:pt>
                <c:pt idx="253">
                  <c:v>1991.0833333333319</c:v>
                </c:pt>
                <c:pt idx="254">
                  <c:v>1991.1666666666665</c:v>
                </c:pt>
                <c:pt idx="255">
                  <c:v>1991.25</c:v>
                </c:pt>
                <c:pt idx="256">
                  <c:v>1991.3333333333314</c:v>
                </c:pt>
                <c:pt idx="257">
                  <c:v>1991.4166666666674</c:v>
                </c:pt>
                <c:pt idx="258">
                  <c:v>1991.4999999999995</c:v>
                </c:pt>
                <c:pt idx="259">
                  <c:v>1991.5833333333314</c:v>
                </c:pt>
                <c:pt idx="260">
                  <c:v>1991.6666666666661</c:v>
                </c:pt>
                <c:pt idx="261">
                  <c:v>1991.7499999999993</c:v>
                </c:pt>
                <c:pt idx="262">
                  <c:v>1991.833333333331</c:v>
                </c:pt>
                <c:pt idx="263">
                  <c:v>1991.916666666667</c:v>
                </c:pt>
                <c:pt idx="264">
                  <c:v>1991.9999999999991</c:v>
                </c:pt>
                <c:pt idx="265">
                  <c:v>1992.0833333333305</c:v>
                </c:pt>
                <c:pt idx="266">
                  <c:v>1992.1666666666661</c:v>
                </c:pt>
                <c:pt idx="267">
                  <c:v>1992.2499999999989</c:v>
                </c:pt>
                <c:pt idx="268">
                  <c:v>1992.3333333333305</c:v>
                </c:pt>
                <c:pt idx="269">
                  <c:v>1992.4166666666667</c:v>
                </c:pt>
                <c:pt idx="270">
                  <c:v>1992.4999999999986</c:v>
                </c:pt>
                <c:pt idx="271">
                  <c:v>1992.5833333333301</c:v>
                </c:pt>
                <c:pt idx="272">
                  <c:v>1992.6666666666661</c:v>
                </c:pt>
                <c:pt idx="273">
                  <c:v>1992.7499999999984</c:v>
                </c:pt>
                <c:pt idx="274">
                  <c:v>1992.8333333333301</c:v>
                </c:pt>
                <c:pt idx="275">
                  <c:v>1992.9166666666665</c:v>
                </c:pt>
                <c:pt idx="276">
                  <c:v>1992.9999999999982</c:v>
                </c:pt>
                <c:pt idx="277">
                  <c:v>1993.0833333333296</c:v>
                </c:pt>
                <c:pt idx="278">
                  <c:v>1993.1666666666656</c:v>
                </c:pt>
                <c:pt idx="279">
                  <c:v>1993.249999999998</c:v>
                </c:pt>
                <c:pt idx="280">
                  <c:v>1993.3333333333296</c:v>
                </c:pt>
                <c:pt idx="281">
                  <c:v>1993.4166666666663</c:v>
                </c:pt>
                <c:pt idx="282">
                  <c:v>1993.4999999999977</c:v>
                </c:pt>
                <c:pt idx="283">
                  <c:v>1993.5833333333294</c:v>
                </c:pt>
                <c:pt idx="284">
                  <c:v>1993.6666666666652</c:v>
                </c:pt>
                <c:pt idx="285">
                  <c:v>1993.7499999999975</c:v>
                </c:pt>
                <c:pt idx="286">
                  <c:v>1993.8333333333294</c:v>
                </c:pt>
                <c:pt idx="287">
                  <c:v>1993.9166666666658</c:v>
                </c:pt>
                <c:pt idx="288">
                  <c:v>1993.9999999999973</c:v>
                </c:pt>
                <c:pt idx="289">
                  <c:v>1994.0833333333292</c:v>
                </c:pt>
                <c:pt idx="290">
                  <c:v>1994.1666666666647</c:v>
                </c:pt>
                <c:pt idx="291">
                  <c:v>1994.249999999997</c:v>
                </c:pt>
                <c:pt idx="292">
                  <c:v>1994.3333333333292</c:v>
                </c:pt>
                <c:pt idx="293">
                  <c:v>1994.4166666666654</c:v>
                </c:pt>
                <c:pt idx="294">
                  <c:v>1994.4999999999968</c:v>
                </c:pt>
                <c:pt idx="295">
                  <c:v>1994.5833333333289</c:v>
                </c:pt>
                <c:pt idx="296">
                  <c:v>1994.6666666666633</c:v>
                </c:pt>
                <c:pt idx="297">
                  <c:v>1994.7499999999966</c:v>
                </c:pt>
                <c:pt idx="298">
                  <c:v>1994.8333333333289</c:v>
                </c:pt>
                <c:pt idx="299">
                  <c:v>1994.9166666666645</c:v>
                </c:pt>
                <c:pt idx="300">
                  <c:v>1994.9999999999964</c:v>
                </c:pt>
                <c:pt idx="301">
                  <c:v>1995.0833333333285</c:v>
                </c:pt>
                <c:pt idx="302">
                  <c:v>1995.1666666666631</c:v>
                </c:pt>
                <c:pt idx="303">
                  <c:v>1995.2499999999959</c:v>
                </c:pt>
                <c:pt idx="304">
                  <c:v>1995.333333333328</c:v>
                </c:pt>
                <c:pt idx="305">
                  <c:v>1995.416666666664</c:v>
                </c:pt>
                <c:pt idx="306">
                  <c:v>1995.4999999999959</c:v>
                </c:pt>
                <c:pt idx="307">
                  <c:v>1995.5833333333276</c:v>
                </c:pt>
                <c:pt idx="308">
                  <c:v>1995.6666666666631</c:v>
                </c:pt>
                <c:pt idx="309">
                  <c:v>1995.7499999999957</c:v>
                </c:pt>
                <c:pt idx="310">
                  <c:v>1995.8333333333273</c:v>
                </c:pt>
                <c:pt idx="311">
                  <c:v>1995.9166666666636</c:v>
                </c:pt>
                <c:pt idx="312">
                  <c:v>1995.9999999999955</c:v>
                </c:pt>
                <c:pt idx="313">
                  <c:v>1996.0833333333273</c:v>
                </c:pt>
                <c:pt idx="314">
                  <c:v>1996.1666666666629</c:v>
                </c:pt>
                <c:pt idx="315">
                  <c:v>1996.2499999999952</c:v>
                </c:pt>
                <c:pt idx="316">
                  <c:v>1996.3333333333269</c:v>
                </c:pt>
                <c:pt idx="317">
                  <c:v>1996.4166666666633</c:v>
                </c:pt>
                <c:pt idx="318">
                  <c:v>1996.499999999995</c:v>
                </c:pt>
                <c:pt idx="319">
                  <c:v>1996.5833333333269</c:v>
                </c:pt>
                <c:pt idx="320">
                  <c:v>1996.6666666666615</c:v>
                </c:pt>
                <c:pt idx="321">
                  <c:v>1996.749999999995</c:v>
                </c:pt>
                <c:pt idx="322">
                  <c:v>1996.8333333333264</c:v>
                </c:pt>
                <c:pt idx="323">
                  <c:v>1996.9166666666624</c:v>
                </c:pt>
                <c:pt idx="324">
                  <c:v>1996.9999999999945</c:v>
                </c:pt>
                <c:pt idx="325">
                  <c:v>1997.0833333333264</c:v>
                </c:pt>
                <c:pt idx="326">
                  <c:v>1997.1666666666611</c:v>
                </c:pt>
                <c:pt idx="327">
                  <c:v>1997.2499999999943</c:v>
                </c:pt>
                <c:pt idx="328">
                  <c:v>1997.333333333326</c:v>
                </c:pt>
                <c:pt idx="329">
                  <c:v>1997.416666666662</c:v>
                </c:pt>
                <c:pt idx="330">
                  <c:v>1997.4999999999941</c:v>
                </c:pt>
                <c:pt idx="331">
                  <c:v>1997.5833333333255</c:v>
                </c:pt>
                <c:pt idx="332">
                  <c:v>1997.6666666666611</c:v>
                </c:pt>
                <c:pt idx="333">
                  <c:v>1997.7499999999939</c:v>
                </c:pt>
                <c:pt idx="334">
                  <c:v>1997.8333333333255</c:v>
                </c:pt>
                <c:pt idx="335">
                  <c:v>1997.9166666666617</c:v>
                </c:pt>
                <c:pt idx="336">
                  <c:v>1997.9999999999936</c:v>
                </c:pt>
                <c:pt idx="337">
                  <c:v>1998.0833333333251</c:v>
                </c:pt>
                <c:pt idx="338">
                  <c:v>1998.1666666666601</c:v>
                </c:pt>
                <c:pt idx="339">
                  <c:v>1998.2499999999934</c:v>
                </c:pt>
                <c:pt idx="340">
                  <c:v>1998.3333333333251</c:v>
                </c:pt>
                <c:pt idx="341">
                  <c:v>1998.4166666666615</c:v>
                </c:pt>
                <c:pt idx="342">
                  <c:v>1998.4999999999932</c:v>
                </c:pt>
                <c:pt idx="343">
                  <c:v>1998.5833333333246</c:v>
                </c:pt>
                <c:pt idx="344">
                  <c:v>1998.6666666666601</c:v>
                </c:pt>
                <c:pt idx="345">
                  <c:v>1998.749999999993</c:v>
                </c:pt>
                <c:pt idx="346">
                  <c:v>1998.8333333333246</c:v>
                </c:pt>
                <c:pt idx="347">
                  <c:v>1998.9166666666613</c:v>
                </c:pt>
                <c:pt idx="348">
                  <c:v>1998.9999999999927</c:v>
                </c:pt>
                <c:pt idx="349">
                  <c:v>1999.0833333333244</c:v>
                </c:pt>
                <c:pt idx="350">
                  <c:v>1999.1666666666601</c:v>
                </c:pt>
                <c:pt idx="351">
                  <c:v>1999.2499999999925</c:v>
                </c:pt>
                <c:pt idx="352">
                  <c:v>1999.3333333333244</c:v>
                </c:pt>
                <c:pt idx="353">
                  <c:v>1999.4166666666608</c:v>
                </c:pt>
                <c:pt idx="354">
                  <c:v>1999.4999999999923</c:v>
                </c:pt>
                <c:pt idx="355">
                  <c:v>1999.5833333333242</c:v>
                </c:pt>
                <c:pt idx="356">
                  <c:v>1999.6666666666597</c:v>
                </c:pt>
                <c:pt idx="357">
                  <c:v>1999.749999999992</c:v>
                </c:pt>
                <c:pt idx="358">
                  <c:v>1999.8333333333242</c:v>
                </c:pt>
                <c:pt idx="359">
                  <c:v>1999.9166666666604</c:v>
                </c:pt>
                <c:pt idx="360">
                  <c:v>1999.9999999999918</c:v>
                </c:pt>
                <c:pt idx="361">
                  <c:v>2000.0833333333239</c:v>
                </c:pt>
                <c:pt idx="362">
                  <c:v>2000.1666666666583</c:v>
                </c:pt>
                <c:pt idx="363">
                  <c:v>2000.2499999999916</c:v>
                </c:pt>
                <c:pt idx="364">
                  <c:v>2000.3333333333239</c:v>
                </c:pt>
                <c:pt idx="365">
                  <c:v>2000.4166666666595</c:v>
                </c:pt>
                <c:pt idx="366">
                  <c:v>2000.4999999999914</c:v>
                </c:pt>
                <c:pt idx="367">
                  <c:v>2000.5833333333235</c:v>
                </c:pt>
                <c:pt idx="368">
                  <c:v>2000.6666666666581</c:v>
                </c:pt>
                <c:pt idx="369">
                  <c:v>2000.7499999999909</c:v>
                </c:pt>
                <c:pt idx="370">
                  <c:v>2000.833333333323</c:v>
                </c:pt>
                <c:pt idx="371">
                  <c:v>2000.916666666659</c:v>
                </c:pt>
                <c:pt idx="372">
                  <c:v>2000.9999999999909</c:v>
                </c:pt>
                <c:pt idx="373">
                  <c:v>2001.0833333333226</c:v>
                </c:pt>
                <c:pt idx="374">
                  <c:v>2001.1666666666581</c:v>
                </c:pt>
                <c:pt idx="375">
                  <c:v>2001.2499999999907</c:v>
                </c:pt>
                <c:pt idx="376">
                  <c:v>2001.3333333333223</c:v>
                </c:pt>
                <c:pt idx="377">
                  <c:v>2001.4166666666586</c:v>
                </c:pt>
                <c:pt idx="378">
                  <c:v>2001.4999999999905</c:v>
                </c:pt>
                <c:pt idx="379">
                  <c:v>2001.5833333333223</c:v>
                </c:pt>
                <c:pt idx="380">
                  <c:v>2001.6666666666579</c:v>
                </c:pt>
                <c:pt idx="381">
                  <c:v>2001.7499999999902</c:v>
                </c:pt>
                <c:pt idx="382">
                  <c:v>2001.8333333333219</c:v>
                </c:pt>
                <c:pt idx="383">
                  <c:v>2001.9166666666583</c:v>
                </c:pt>
                <c:pt idx="384">
                  <c:v>2001.99999999999</c:v>
                </c:pt>
                <c:pt idx="385">
                  <c:v>2002.0833333333219</c:v>
                </c:pt>
                <c:pt idx="386">
                  <c:v>2002.1666666666565</c:v>
                </c:pt>
                <c:pt idx="387">
                  <c:v>2002.24999999999</c:v>
                </c:pt>
                <c:pt idx="388">
                  <c:v>2002.3333333333214</c:v>
                </c:pt>
                <c:pt idx="389">
                  <c:v>2002.4166666666574</c:v>
                </c:pt>
                <c:pt idx="390">
                  <c:v>2002.4999999999895</c:v>
                </c:pt>
                <c:pt idx="391">
                  <c:v>2002.5833333333214</c:v>
                </c:pt>
                <c:pt idx="392">
                  <c:v>2002.6666666666561</c:v>
                </c:pt>
                <c:pt idx="393">
                  <c:v>2002.7499999999893</c:v>
                </c:pt>
                <c:pt idx="394">
                  <c:v>2002.833333333321</c:v>
                </c:pt>
                <c:pt idx="395">
                  <c:v>2002.916666666657</c:v>
                </c:pt>
                <c:pt idx="396">
                  <c:v>2002.9999999999891</c:v>
                </c:pt>
                <c:pt idx="397">
                  <c:v>2003.0833333333205</c:v>
                </c:pt>
                <c:pt idx="398">
                  <c:v>2003.1666666666561</c:v>
                </c:pt>
                <c:pt idx="399">
                  <c:v>2003.2499999999889</c:v>
                </c:pt>
                <c:pt idx="400">
                  <c:v>2003.3333333333205</c:v>
                </c:pt>
                <c:pt idx="401">
                  <c:v>2003.4166666666567</c:v>
                </c:pt>
                <c:pt idx="402">
                  <c:v>2003.4999999999886</c:v>
                </c:pt>
                <c:pt idx="403">
                  <c:v>2003.5833333333201</c:v>
                </c:pt>
                <c:pt idx="404">
                  <c:v>2003.6666666666551</c:v>
                </c:pt>
                <c:pt idx="405">
                  <c:v>2003.7499999999884</c:v>
                </c:pt>
                <c:pt idx="406">
                  <c:v>2003.8333333333201</c:v>
                </c:pt>
                <c:pt idx="407">
                  <c:v>2003.9166666666565</c:v>
                </c:pt>
                <c:pt idx="408">
                  <c:v>2003.9999999999882</c:v>
                </c:pt>
                <c:pt idx="409">
                  <c:v>2004.0833333333196</c:v>
                </c:pt>
                <c:pt idx="410">
                  <c:v>2004.1666666666551</c:v>
                </c:pt>
                <c:pt idx="411">
                  <c:v>2004.2499999999879</c:v>
                </c:pt>
                <c:pt idx="412">
                  <c:v>2004.3333333333196</c:v>
                </c:pt>
                <c:pt idx="413">
                  <c:v>2004.4166666666563</c:v>
                </c:pt>
                <c:pt idx="414">
                  <c:v>2004.4999999999877</c:v>
                </c:pt>
                <c:pt idx="415">
                  <c:v>2004.5833333333194</c:v>
                </c:pt>
                <c:pt idx="416">
                  <c:v>2004.6666666666551</c:v>
                </c:pt>
                <c:pt idx="417">
                  <c:v>2004.7499999999875</c:v>
                </c:pt>
                <c:pt idx="418">
                  <c:v>2004.8333333333194</c:v>
                </c:pt>
                <c:pt idx="419">
                  <c:v>2004.9166666666558</c:v>
                </c:pt>
                <c:pt idx="420">
                  <c:v>2004.9999999999873</c:v>
                </c:pt>
                <c:pt idx="421">
                  <c:v>2005.0833333333192</c:v>
                </c:pt>
                <c:pt idx="422">
                  <c:v>2005.1666666666547</c:v>
                </c:pt>
                <c:pt idx="423">
                  <c:v>2005.249999999987</c:v>
                </c:pt>
                <c:pt idx="424">
                  <c:v>2005.3333333333192</c:v>
                </c:pt>
                <c:pt idx="425">
                  <c:v>2005.4166666666554</c:v>
                </c:pt>
                <c:pt idx="426">
                  <c:v>2005.4999999999868</c:v>
                </c:pt>
                <c:pt idx="427">
                  <c:v>2005.5833333333189</c:v>
                </c:pt>
                <c:pt idx="428">
                  <c:v>2005.6666666666533</c:v>
                </c:pt>
                <c:pt idx="429">
                  <c:v>2005.7499999999866</c:v>
                </c:pt>
                <c:pt idx="430">
                  <c:v>2005.8333333333189</c:v>
                </c:pt>
                <c:pt idx="431">
                  <c:v>2005.9166666666545</c:v>
                </c:pt>
                <c:pt idx="432">
                  <c:v>2005.9999999999864</c:v>
                </c:pt>
                <c:pt idx="433">
                  <c:v>2006.0833333333185</c:v>
                </c:pt>
                <c:pt idx="434">
                  <c:v>2006.1666666666531</c:v>
                </c:pt>
                <c:pt idx="435">
                  <c:v>2006.2499999999859</c:v>
                </c:pt>
                <c:pt idx="436">
                  <c:v>2006.333333333318</c:v>
                </c:pt>
                <c:pt idx="437">
                  <c:v>2006.416666666654</c:v>
                </c:pt>
                <c:pt idx="438">
                  <c:v>2006.4999999999859</c:v>
                </c:pt>
                <c:pt idx="439">
                  <c:v>2006.5833333333176</c:v>
                </c:pt>
                <c:pt idx="440">
                  <c:v>2006.6666666666531</c:v>
                </c:pt>
                <c:pt idx="441">
                  <c:v>2006.7499999999857</c:v>
                </c:pt>
                <c:pt idx="442">
                  <c:v>2006.8333333333173</c:v>
                </c:pt>
                <c:pt idx="443">
                  <c:v>2006.9166666666536</c:v>
                </c:pt>
                <c:pt idx="444">
                  <c:v>2006.9999999999854</c:v>
                </c:pt>
                <c:pt idx="445">
                  <c:v>2007.0833333333173</c:v>
                </c:pt>
                <c:pt idx="446">
                  <c:v>2007.1666666666529</c:v>
                </c:pt>
                <c:pt idx="447">
                  <c:v>2007.2499999999852</c:v>
                </c:pt>
                <c:pt idx="448">
                  <c:v>2007.3333333333169</c:v>
                </c:pt>
                <c:pt idx="449">
                  <c:v>2007.4166666666533</c:v>
                </c:pt>
                <c:pt idx="450">
                  <c:v>2007.499999999985</c:v>
                </c:pt>
                <c:pt idx="451">
                  <c:v>2007.5833333333169</c:v>
                </c:pt>
                <c:pt idx="452">
                  <c:v>2007.6666666666515</c:v>
                </c:pt>
                <c:pt idx="453">
                  <c:v>2007.749999999985</c:v>
                </c:pt>
                <c:pt idx="454">
                  <c:v>2007.8333333333164</c:v>
                </c:pt>
                <c:pt idx="455">
                  <c:v>2007.9166666666524</c:v>
                </c:pt>
                <c:pt idx="456">
                  <c:v>2007.9999999999845</c:v>
                </c:pt>
                <c:pt idx="457">
                  <c:v>2008.0833333333164</c:v>
                </c:pt>
                <c:pt idx="458">
                  <c:v>2008.1666666666511</c:v>
                </c:pt>
                <c:pt idx="459">
                  <c:v>2008.2499999999843</c:v>
                </c:pt>
                <c:pt idx="460">
                  <c:v>2008.333333333316</c:v>
                </c:pt>
                <c:pt idx="461">
                  <c:v>2008.416666666652</c:v>
                </c:pt>
                <c:pt idx="462">
                  <c:v>2008.4999999999841</c:v>
                </c:pt>
                <c:pt idx="463">
                  <c:v>2008.5833333333155</c:v>
                </c:pt>
                <c:pt idx="464">
                  <c:v>2008.6666666666511</c:v>
                </c:pt>
                <c:pt idx="465">
                  <c:v>2008.7499999999839</c:v>
                </c:pt>
                <c:pt idx="466">
                  <c:v>2008.8333333333153</c:v>
                </c:pt>
                <c:pt idx="467">
                  <c:v>2008.9166666666517</c:v>
                </c:pt>
                <c:pt idx="468">
                  <c:v>2008.9999999999836</c:v>
                </c:pt>
                <c:pt idx="469">
                  <c:v>2009.0833333333151</c:v>
                </c:pt>
                <c:pt idx="470">
                  <c:v>2009.1666666666501</c:v>
                </c:pt>
                <c:pt idx="471">
                  <c:v>2009.2499999999834</c:v>
                </c:pt>
                <c:pt idx="472">
                  <c:v>2009.3333333333148</c:v>
                </c:pt>
                <c:pt idx="473">
                  <c:v>2009.4166666666515</c:v>
                </c:pt>
                <c:pt idx="474">
                  <c:v>2009.4999999999832</c:v>
                </c:pt>
                <c:pt idx="475">
                  <c:v>2009.5833333333146</c:v>
                </c:pt>
                <c:pt idx="476">
                  <c:v>2009.6666666666501</c:v>
                </c:pt>
                <c:pt idx="477">
                  <c:v>2009.7499999999829</c:v>
                </c:pt>
                <c:pt idx="478">
                  <c:v>2009.8333333333146</c:v>
                </c:pt>
                <c:pt idx="479">
                  <c:v>2009.9166666666513</c:v>
                </c:pt>
                <c:pt idx="480">
                  <c:v>2009.9999999999827</c:v>
                </c:pt>
                <c:pt idx="481">
                  <c:v>2010.0833333333144</c:v>
                </c:pt>
                <c:pt idx="482">
                  <c:v>2010.1666666666501</c:v>
                </c:pt>
                <c:pt idx="483">
                  <c:v>2010.2499999999825</c:v>
                </c:pt>
                <c:pt idx="484">
                  <c:v>2010.3333333333144</c:v>
                </c:pt>
                <c:pt idx="485">
                  <c:v>2010.4166666666508</c:v>
                </c:pt>
                <c:pt idx="486">
                  <c:v>2010.4999999999823</c:v>
                </c:pt>
                <c:pt idx="487">
                  <c:v>2010.5833333333142</c:v>
                </c:pt>
                <c:pt idx="488">
                  <c:v>2010.6666666666497</c:v>
                </c:pt>
                <c:pt idx="489">
                  <c:v>2010.749999999982</c:v>
                </c:pt>
                <c:pt idx="490">
                  <c:v>2010.8333333333142</c:v>
                </c:pt>
                <c:pt idx="491">
                  <c:v>2010.9166666666504</c:v>
                </c:pt>
                <c:pt idx="492">
                  <c:v>2010.9999999999818</c:v>
                </c:pt>
                <c:pt idx="493">
                  <c:v>2011.0833333333139</c:v>
                </c:pt>
                <c:pt idx="494">
                  <c:v>2011.1666666666483</c:v>
                </c:pt>
                <c:pt idx="495">
                  <c:v>2011.2499999999816</c:v>
                </c:pt>
                <c:pt idx="496">
                  <c:v>2011.3333333333139</c:v>
                </c:pt>
                <c:pt idx="497">
                  <c:v>2011.4166666666495</c:v>
                </c:pt>
              </c:numCache>
            </c:numRef>
          </c:xVal>
          <c:yVal>
            <c:numRef>
              <c:f>'fig 10.15'!$B$2:$B$499</c:f>
              <c:numCache>
                <c:formatCode>General</c:formatCode>
                <c:ptCount val="498"/>
                <c:pt idx="0">
                  <c:v>7.79</c:v>
                </c:pt>
                <c:pt idx="1">
                  <c:v>7.24</c:v>
                </c:pt>
                <c:pt idx="2">
                  <c:v>7.07</c:v>
                </c:pt>
                <c:pt idx="3">
                  <c:v>7.39</c:v>
                </c:pt>
                <c:pt idx="4">
                  <c:v>7.91</c:v>
                </c:pt>
                <c:pt idx="5">
                  <c:v>7.84</c:v>
                </c:pt>
                <c:pt idx="6">
                  <c:v>7.46</c:v>
                </c:pt>
                <c:pt idx="7">
                  <c:v>7.53</c:v>
                </c:pt>
                <c:pt idx="8">
                  <c:v>7.39</c:v>
                </c:pt>
                <c:pt idx="9">
                  <c:v>7.33</c:v>
                </c:pt>
                <c:pt idx="10">
                  <c:v>6.84</c:v>
                </c:pt>
                <c:pt idx="11">
                  <c:v>6.39</c:v>
                </c:pt>
                <c:pt idx="12">
                  <c:v>6.24</c:v>
                </c:pt>
                <c:pt idx="13">
                  <c:v>6.1099999999999985</c:v>
                </c:pt>
                <c:pt idx="14">
                  <c:v>5.7</c:v>
                </c:pt>
                <c:pt idx="15">
                  <c:v>5.83</c:v>
                </c:pt>
                <c:pt idx="16">
                  <c:v>6.39</c:v>
                </c:pt>
                <c:pt idx="17">
                  <c:v>6.52</c:v>
                </c:pt>
                <c:pt idx="18">
                  <c:v>6.73</c:v>
                </c:pt>
                <c:pt idx="19">
                  <c:v>6.58</c:v>
                </c:pt>
                <c:pt idx="20">
                  <c:v>6.14</c:v>
                </c:pt>
                <c:pt idx="21">
                  <c:v>5.9300000000000024</c:v>
                </c:pt>
                <c:pt idx="22">
                  <c:v>5.81</c:v>
                </c:pt>
                <c:pt idx="23">
                  <c:v>5.9300000000000024</c:v>
                </c:pt>
                <c:pt idx="24">
                  <c:v>5.95</c:v>
                </c:pt>
                <c:pt idx="25">
                  <c:v>6.08</c:v>
                </c:pt>
                <c:pt idx="26">
                  <c:v>6.07</c:v>
                </c:pt>
                <c:pt idx="27">
                  <c:v>6.1899999999999995</c:v>
                </c:pt>
                <c:pt idx="28">
                  <c:v>6.13</c:v>
                </c:pt>
                <c:pt idx="29">
                  <c:v>6.1099999999999985</c:v>
                </c:pt>
                <c:pt idx="30">
                  <c:v>6.1099999999999985</c:v>
                </c:pt>
                <c:pt idx="31">
                  <c:v>6.21</c:v>
                </c:pt>
                <c:pt idx="32">
                  <c:v>6.55</c:v>
                </c:pt>
                <c:pt idx="33">
                  <c:v>6.48</c:v>
                </c:pt>
                <c:pt idx="34">
                  <c:v>6.28</c:v>
                </c:pt>
                <c:pt idx="35">
                  <c:v>6.3599999999999985</c:v>
                </c:pt>
                <c:pt idx="36">
                  <c:v>6.46</c:v>
                </c:pt>
                <c:pt idx="37">
                  <c:v>6.64</c:v>
                </c:pt>
                <c:pt idx="38">
                  <c:v>6.71</c:v>
                </c:pt>
                <c:pt idx="39">
                  <c:v>6.67</c:v>
                </c:pt>
                <c:pt idx="40">
                  <c:v>6.85</c:v>
                </c:pt>
                <c:pt idx="41">
                  <c:v>6.9</c:v>
                </c:pt>
                <c:pt idx="42">
                  <c:v>7.13</c:v>
                </c:pt>
                <c:pt idx="43">
                  <c:v>7.4</c:v>
                </c:pt>
                <c:pt idx="44">
                  <c:v>7.09</c:v>
                </c:pt>
                <c:pt idx="45">
                  <c:v>6.79</c:v>
                </c:pt>
                <c:pt idx="46">
                  <c:v>6.73</c:v>
                </c:pt>
                <c:pt idx="47">
                  <c:v>6.74</c:v>
                </c:pt>
                <c:pt idx="48">
                  <c:v>6.99</c:v>
                </c:pt>
                <c:pt idx="49">
                  <c:v>6.96</c:v>
                </c:pt>
                <c:pt idx="50">
                  <c:v>7.21</c:v>
                </c:pt>
                <c:pt idx="51">
                  <c:v>7.51</c:v>
                </c:pt>
                <c:pt idx="52">
                  <c:v>7.58</c:v>
                </c:pt>
                <c:pt idx="53">
                  <c:v>7.54</c:v>
                </c:pt>
                <c:pt idx="54">
                  <c:v>7.81</c:v>
                </c:pt>
                <c:pt idx="55">
                  <c:v>8.0400000000000009</c:v>
                </c:pt>
                <c:pt idx="56">
                  <c:v>8.0400000000000009</c:v>
                </c:pt>
                <c:pt idx="57">
                  <c:v>7.9</c:v>
                </c:pt>
                <c:pt idx="58">
                  <c:v>7.68</c:v>
                </c:pt>
                <c:pt idx="59">
                  <c:v>7.4300000000000024</c:v>
                </c:pt>
                <c:pt idx="60">
                  <c:v>7.5</c:v>
                </c:pt>
                <c:pt idx="61">
                  <c:v>7.39</c:v>
                </c:pt>
                <c:pt idx="62">
                  <c:v>7.73</c:v>
                </c:pt>
                <c:pt idx="63">
                  <c:v>8.23</c:v>
                </c:pt>
                <c:pt idx="64">
                  <c:v>8.06</c:v>
                </c:pt>
                <c:pt idx="65">
                  <c:v>7.8599999999999985</c:v>
                </c:pt>
                <c:pt idx="66">
                  <c:v>8.06</c:v>
                </c:pt>
                <c:pt idx="67">
                  <c:v>8.4</c:v>
                </c:pt>
                <c:pt idx="68">
                  <c:v>8.43</c:v>
                </c:pt>
                <c:pt idx="69">
                  <c:v>8.14</c:v>
                </c:pt>
                <c:pt idx="70">
                  <c:v>8.0500000000000007</c:v>
                </c:pt>
                <c:pt idx="71">
                  <c:v>8</c:v>
                </c:pt>
                <c:pt idx="72">
                  <c:v>7.74</c:v>
                </c:pt>
                <c:pt idx="73">
                  <c:v>7.79</c:v>
                </c:pt>
                <c:pt idx="74">
                  <c:v>7.73</c:v>
                </c:pt>
                <c:pt idx="75">
                  <c:v>7.56</c:v>
                </c:pt>
                <c:pt idx="76">
                  <c:v>7.9</c:v>
                </c:pt>
                <c:pt idx="77">
                  <c:v>7.8599999999999985</c:v>
                </c:pt>
                <c:pt idx="78">
                  <c:v>7.83</c:v>
                </c:pt>
                <c:pt idx="79">
                  <c:v>7.7700000000000014</c:v>
                </c:pt>
                <c:pt idx="80">
                  <c:v>7.59</c:v>
                </c:pt>
                <c:pt idx="81">
                  <c:v>7.41</c:v>
                </c:pt>
                <c:pt idx="82">
                  <c:v>7.29</c:v>
                </c:pt>
                <c:pt idx="83">
                  <c:v>6.87</c:v>
                </c:pt>
                <c:pt idx="84">
                  <c:v>7.21</c:v>
                </c:pt>
                <c:pt idx="85">
                  <c:v>7.39</c:v>
                </c:pt>
                <c:pt idx="86">
                  <c:v>7.46</c:v>
                </c:pt>
                <c:pt idx="87">
                  <c:v>7.37</c:v>
                </c:pt>
                <c:pt idx="88">
                  <c:v>7.46</c:v>
                </c:pt>
                <c:pt idx="89">
                  <c:v>7.28</c:v>
                </c:pt>
                <c:pt idx="90">
                  <c:v>7.33</c:v>
                </c:pt>
                <c:pt idx="91">
                  <c:v>7.4</c:v>
                </c:pt>
                <c:pt idx="92">
                  <c:v>7.34</c:v>
                </c:pt>
                <c:pt idx="93">
                  <c:v>7.52</c:v>
                </c:pt>
                <c:pt idx="94">
                  <c:v>7.58</c:v>
                </c:pt>
                <c:pt idx="95">
                  <c:v>7.6899999999999995</c:v>
                </c:pt>
                <c:pt idx="96">
                  <c:v>7.96</c:v>
                </c:pt>
                <c:pt idx="97">
                  <c:v>8.0300000000000011</c:v>
                </c:pt>
                <c:pt idx="98">
                  <c:v>8.0400000000000009</c:v>
                </c:pt>
                <c:pt idx="99">
                  <c:v>8.15</c:v>
                </c:pt>
                <c:pt idx="100">
                  <c:v>8.3500000000000068</c:v>
                </c:pt>
                <c:pt idx="101">
                  <c:v>8.4600000000000026</c:v>
                </c:pt>
                <c:pt idx="102">
                  <c:v>8.64</c:v>
                </c:pt>
                <c:pt idx="103">
                  <c:v>8.41</c:v>
                </c:pt>
                <c:pt idx="104">
                  <c:v>8.42</c:v>
                </c:pt>
                <c:pt idx="105">
                  <c:v>8.64</c:v>
                </c:pt>
                <c:pt idx="106">
                  <c:v>8.81</c:v>
                </c:pt>
                <c:pt idx="107">
                  <c:v>9.01</c:v>
                </c:pt>
                <c:pt idx="108">
                  <c:v>9.1</c:v>
                </c:pt>
                <c:pt idx="109">
                  <c:v>9.1</c:v>
                </c:pt>
                <c:pt idx="110">
                  <c:v>9.120000000000001</c:v>
                </c:pt>
                <c:pt idx="111">
                  <c:v>9.18</c:v>
                </c:pt>
                <c:pt idx="112">
                  <c:v>9.25</c:v>
                </c:pt>
                <c:pt idx="113">
                  <c:v>8.91</c:v>
                </c:pt>
                <c:pt idx="114">
                  <c:v>8.9500000000000028</c:v>
                </c:pt>
                <c:pt idx="115">
                  <c:v>9.0300000000000011</c:v>
                </c:pt>
                <c:pt idx="116">
                  <c:v>9.33</c:v>
                </c:pt>
                <c:pt idx="117">
                  <c:v>10.3</c:v>
                </c:pt>
                <c:pt idx="118">
                  <c:v>10.65</c:v>
                </c:pt>
                <c:pt idx="119">
                  <c:v>10.39</c:v>
                </c:pt>
                <c:pt idx="120">
                  <c:v>10.8</c:v>
                </c:pt>
                <c:pt idx="121">
                  <c:v>12.41</c:v>
                </c:pt>
                <c:pt idx="122">
                  <c:v>12.75</c:v>
                </c:pt>
                <c:pt idx="123">
                  <c:v>11.47</c:v>
                </c:pt>
                <c:pt idx="124">
                  <c:v>10.18</c:v>
                </c:pt>
                <c:pt idx="125">
                  <c:v>9.7800000000000011</c:v>
                </c:pt>
                <c:pt idx="126">
                  <c:v>10.25</c:v>
                </c:pt>
                <c:pt idx="127">
                  <c:v>11.1</c:v>
                </c:pt>
                <c:pt idx="128">
                  <c:v>11.51</c:v>
                </c:pt>
                <c:pt idx="129">
                  <c:v>11.75</c:v>
                </c:pt>
                <c:pt idx="130">
                  <c:v>12.68</c:v>
                </c:pt>
                <c:pt idx="131">
                  <c:v>12.84</c:v>
                </c:pt>
                <c:pt idx="132">
                  <c:v>12.57</c:v>
                </c:pt>
                <c:pt idx="133">
                  <c:v>13.19</c:v>
                </c:pt>
                <c:pt idx="134">
                  <c:v>13.12</c:v>
                </c:pt>
                <c:pt idx="135">
                  <c:v>13.68</c:v>
                </c:pt>
                <c:pt idx="136">
                  <c:v>14.1</c:v>
                </c:pt>
                <c:pt idx="137">
                  <c:v>13.47</c:v>
                </c:pt>
                <c:pt idx="138">
                  <c:v>14.28</c:v>
                </c:pt>
                <c:pt idx="139">
                  <c:v>14.94</c:v>
                </c:pt>
                <c:pt idx="140">
                  <c:v>15.32</c:v>
                </c:pt>
                <c:pt idx="141">
                  <c:v>15.15</c:v>
                </c:pt>
                <c:pt idx="142">
                  <c:v>13.39</c:v>
                </c:pt>
                <c:pt idx="143">
                  <c:v>13.72</c:v>
                </c:pt>
                <c:pt idx="144">
                  <c:v>14.59</c:v>
                </c:pt>
                <c:pt idx="145">
                  <c:v>14.43</c:v>
                </c:pt>
                <c:pt idx="146">
                  <c:v>13.860000000000007</c:v>
                </c:pt>
                <c:pt idx="147">
                  <c:v>13.870000000000006</c:v>
                </c:pt>
                <c:pt idx="148">
                  <c:v>13.62</c:v>
                </c:pt>
                <c:pt idx="149">
                  <c:v>14.3</c:v>
                </c:pt>
                <c:pt idx="150">
                  <c:v>13.950000000000006</c:v>
                </c:pt>
                <c:pt idx="151">
                  <c:v>13.06</c:v>
                </c:pt>
                <c:pt idx="152">
                  <c:v>12.34</c:v>
                </c:pt>
                <c:pt idx="153">
                  <c:v>10.91</c:v>
                </c:pt>
                <c:pt idx="154">
                  <c:v>10.55</c:v>
                </c:pt>
                <c:pt idx="155">
                  <c:v>10.54</c:v>
                </c:pt>
                <c:pt idx="156">
                  <c:v>10.46</c:v>
                </c:pt>
                <c:pt idx="157">
                  <c:v>10.72</c:v>
                </c:pt>
                <c:pt idx="158">
                  <c:v>10.51</c:v>
                </c:pt>
                <c:pt idx="159">
                  <c:v>10.4</c:v>
                </c:pt>
                <c:pt idx="160">
                  <c:v>10.38</c:v>
                </c:pt>
                <c:pt idx="161">
                  <c:v>10.850000000000007</c:v>
                </c:pt>
                <c:pt idx="162">
                  <c:v>11.38</c:v>
                </c:pt>
                <c:pt idx="163">
                  <c:v>11.850000000000007</c:v>
                </c:pt>
                <c:pt idx="164">
                  <c:v>11.65</c:v>
                </c:pt>
                <c:pt idx="165">
                  <c:v>11.54</c:v>
                </c:pt>
                <c:pt idx="166">
                  <c:v>11.69</c:v>
                </c:pt>
                <c:pt idx="167">
                  <c:v>11.83</c:v>
                </c:pt>
                <c:pt idx="168">
                  <c:v>11.67</c:v>
                </c:pt>
                <c:pt idx="169">
                  <c:v>11.84</c:v>
                </c:pt>
                <c:pt idx="170">
                  <c:v>12.32</c:v>
                </c:pt>
                <c:pt idx="171">
                  <c:v>12.63</c:v>
                </c:pt>
                <c:pt idx="172">
                  <c:v>13.41</c:v>
                </c:pt>
                <c:pt idx="173">
                  <c:v>13.56</c:v>
                </c:pt>
                <c:pt idx="174">
                  <c:v>13.360000000000007</c:v>
                </c:pt>
                <c:pt idx="175">
                  <c:v>12.72</c:v>
                </c:pt>
                <c:pt idx="176">
                  <c:v>12.52</c:v>
                </c:pt>
                <c:pt idx="177">
                  <c:v>12.16</c:v>
                </c:pt>
                <c:pt idx="178">
                  <c:v>11.57</c:v>
                </c:pt>
                <c:pt idx="179">
                  <c:v>11.5</c:v>
                </c:pt>
                <c:pt idx="180">
                  <c:v>11.38</c:v>
                </c:pt>
                <c:pt idx="181">
                  <c:v>11.51</c:v>
                </c:pt>
                <c:pt idx="182">
                  <c:v>11.860000000000007</c:v>
                </c:pt>
                <c:pt idx="183">
                  <c:v>11.43</c:v>
                </c:pt>
                <c:pt idx="184">
                  <c:v>10.850000000000007</c:v>
                </c:pt>
                <c:pt idx="185">
                  <c:v>10.16</c:v>
                </c:pt>
                <c:pt idx="186">
                  <c:v>10.31</c:v>
                </c:pt>
                <c:pt idx="187">
                  <c:v>10.33</c:v>
                </c:pt>
                <c:pt idx="188">
                  <c:v>10.370000000000006</c:v>
                </c:pt>
                <c:pt idx="189">
                  <c:v>10.24</c:v>
                </c:pt>
                <c:pt idx="190">
                  <c:v>9.7800000000000011</c:v>
                </c:pt>
                <c:pt idx="191">
                  <c:v>9.26</c:v>
                </c:pt>
                <c:pt idx="192">
                  <c:v>9.19</c:v>
                </c:pt>
                <c:pt idx="193">
                  <c:v>8.7000000000000011</c:v>
                </c:pt>
                <c:pt idx="194">
                  <c:v>7.78</c:v>
                </c:pt>
                <c:pt idx="195">
                  <c:v>7.3</c:v>
                </c:pt>
                <c:pt idx="196">
                  <c:v>7.71</c:v>
                </c:pt>
                <c:pt idx="197">
                  <c:v>7.8</c:v>
                </c:pt>
                <c:pt idx="198">
                  <c:v>7.3</c:v>
                </c:pt>
                <c:pt idx="199">
                  <c:v>7.17</c:v>
                </c:pt>
                <c:pt idx="200">
                  <c:v>7.45</c:v>
                </c:pt>
                <c:pt idx="201">
                  <c:v>7.4300000000000024</c:v>
                </c:pt>
                <c:pt idx="202">
                  <c:v>7.25</c:v>
                </c:pt>
                <c:pt idx="203">
                  <c:v>7.1099999999999985</c:v>
                </c:pt>
                <c:pt idx="204">
                  <c:v>7.08</c:v>
                </c:pt>
                <c:pt idx="205">
                  <c:v>7.25</c:v>
                </c:pt>
                <c:pt idx="206">
                  <c:v>7.25</c:v>
                </c:pt>
                <c:pt idx="207">
                  <c:v>8.02</c:v>
                </c:pt>
                <c:pt idx="208">
                  <c:v>8.61</c:v>
                </c:pt>
                <c:pt idx="209">
                  <c:v>8.4</c:v>
                </c:pt>
                <c:pt idx="210">
                  <c:v>8.4500000000000028</c:v>
                </c:pt>
                <c:pt idx="211">
                  <c:v>8.76</c:v>
                </c:pt>
                <c:pt idx="212">
                  <c:v>9.42</c:v>
                </c:pt>
                <c:pt idx="213">
                  <c:v>9.52</c:v>
                </c:pt>
                <c:pt idx="214">
                  <c:v>8.8600000000000048</c:v>
                </c:pt>
                <c:pt idx="215">
                  <c:v>8.99</c:v>
                </c:pt>
                <c:pt idx="216">
                  <c:v>8.67</c:v>
                </c:pt>
                <c:pt idx="217">
                  <c:v>8.2100000000000009</c:v>
                </c:pt>
                <c:pt idx="218">
                  <c:v>8.3700000000000028</c:v>
                </c:pt>
                <c:pt idx="219">
                  <c:v>8.7199999999999989</c:v>
                </c:pt>
                <c:pt idx="220">
                  <c:v>9.09</c:v>
                </c:pt>
                <c:pt idx="221">
                  <c:v>8.92</c:v>
                </c:pt>
                <c:pt idx="222">
                  <c:v>9.06</c:v>
                </c:pt>
                <c:pt idx="223">
                  <c:v>9.26</c:v>
                </c:pt>
                <c:pt idx="224">
                  <c:v>8.98</c:v>
                </c:pt>
                <c:pt idx="225">
                  <c:v>8.8000000000000007</c:v>
                </c:pt>
                <c:pt idx="226">
                  <c:v>8.9600000000000026</c:v>
                </c:pt>
                <c:pt idx="227">
                  <c:v>9.11</c:v>
                </c:pt>
                <c:pt idx="228">
                  <c:v>9.09</c:v>
                </c:pt>
                <c:pt idx="229">
                  <c:v>9.17</c:v>
                </c:pt>
                <c:pt idx="230">
                  <c:v>9.3600000000000048</c:v>
                </c:pt>
                <c:pt idx="231">
                  <c:v>9.18</c:v>
                </c:pt>
                <c:pt idx="232">
                  <c:v>8.8600000000000048</c:v>
                </c:pt>
                <c:pt idx="233">
                  <c:v>8.2800000000000011</c:v>
                </c:pt>
                <c:pt idx="234">
                  <c:v>8.02</c:v>
                </c:pt>
                <c:pt idx="235">
                  <c:v>8.11</c:v>
                </c:pt>
                <c:pt idx="236">
                  <c:v>8.19</c:v>
                </c:pt>
                <c:pt idx="237">
                  <c:v>8.01</c:v>
                </c:pt>
                <c:pt idx="238">
                  <c:v>7.87</c:v>
                </c:pt>
                <c:pt idx="239">
                  <c:v>7.84</c:v>
                </c:pt>
                <c:pt idx="240">
                  <c:v>8.2100000000000009</c:v>
                </c:pt>
                <c:pt idx="241">
                  <c:v>8.4700000000000006</c:v>
                </c:pt>
                <c:pt idx="242">
                  <c:v>8.59</c:v>
                </c:pt>
                <c:pt idx="243">
                  <c:v>8.7900000000000009</c:v>
                </c:pt>
                <c:pt idx="244">
                  <c:v>8.76</c:v>
                </c:pt>
                <c:pt idx="245">
                  <c:v>8.48</c:v>
                </c:pt>
                <c:pt idx="246">
                  <c:v>8.4700000000000006</c:v>
                </c:pt>
                <c:pt idx="247">
                  <c:v>8.75</c:v>
                </c:pt>
                <c:pt idx="248">
                  <c:v>8.89</c:v>
                </c:pt>
                <c:pt idx="249">
                  <c:v>8.7199999999999989</c:v>
                </c:pt>
                <c:pt idx="250">
                  <c:v>8.39</c:v>
                </c:pt>
                <c:pt idx="251">
                  <c:v>8.08</c:v>
                </c:pt>
                <c:pt idx="252">
                  <c:v>8.09</c:v>
                </c:pt>
                <c:pt idx="253">
                  <c:v>7.85</c:v>
                </c:pt>
                <c:pt idx="254">
                  <c:v>8.11</c:v>
                </c:pt>
                <c:pt idx="255">
                  <c:v>8.0400000000000009</c:v>
                </c:pt>
                <c:pt idx="256">
                  <c:v>8.07</c:v>
                </c:pt>
                <c:pt idx="257">
                  <c:v>8.2800000000000011</c:v>
                </c:pt>
                <c:pt idx="258">
                  <c:v>8.27</c:v>
                </c:pt>
                <c:pt idx="259">
                  <c:v>7.9</c:v>
                </c:pt>
                <c:pt idx="260">
                  <c:v>7.6499999999999995</c:v>
                </c:pt>
                <c:pt idx="261">
                  <c:v>7.53</c:v>
                </c:pt>
                <c:pt idx="262">
                  <c:v>7.42</c:v>
                </c:pt>
                <c:pt idx="263">
                  <c:v>7.09</c:v>
                </c:pt>
                <c:pt idx="264">
                  <c:v>7.03</c:v>
                </c:pt>
                <c:pt idx="265">
                  <c:v>7.34</c:v>
                </c:pt>
                <c:pt idx="266">
                  <c:v>7.54</c:v>
                </c:pt>
                <c:pt idx="267">
                  <c:v>7.48</c:v>
                </c:pt>
                <c:pt idx="268">
                  <c:v>7.39</c:v>
                </c:pt>
                <c:pt idx="269">
                  <c:v>7.26</c:v>
                </c:pt>
                <c:pt idx="270">
                  <c:v>6.84</c:v>
                </c:pt>
                <c:pt idx="271">
                  <c:v>6.59</c:v>
                </c:pt>
                <c:pt idx="272">
                  <c:v>6.42</c:v>
                </c:pt>
                <c:pt idx="273">
                  <c:v>6.59</c:v>
                </c:pt>
                <c:pt idx="274">
                  <c:v>6.87</c:v>
                </c:pt>
                <c:pt idx="275">
                  <c:v>6.7700000000000014</c:v>
                </c:pt>
                <c:pt idx="276">
                  <c:v>6.6</c:v>
                </c:pt>
                <c:pt idx="277">
                  <c:v>6.26</c:v>
                </c:pt>
                <c:pt idx="278">
                  <c:v>5.98</c:v>
                </c:pt>
                <c:pt idx="279">
                  <c:v>5.9700000000000024</c:v>
                </c:pt>
                <c:pt idx="280">
                  <c:v>6.04</c:v>
                </c:pt>
                <c:pt idx="281">
                  <c:v>5.96</c:v>
                </c:pt>
                <c:pt idx="282">
                  <c:v>5.81</c:v>
                </c:pt>
                <c:pt idx="283">
                  <c:v>5.68</c:v>
                </c:pt>
                <c:pt idx="284">
                  <c:v>5.3599999999999985</c:v>
                </c:pt>
                <c:pt idx="285">
                  <c:v>5.33</c:v>
                </c:pt>
                <c:pt idx="286">
                  <c:v>5.72</c:v>
                </c:pt>
                <c:pt idx="287">
                  <c:v>5.7700000000000014</c:v>
                </c:pt>
                <c:pt idx="288">
                  <c:v>5.75</c:v>
                </c:pt>
                <c:pt idx="289">
                  <c:v>5.9700000000000024</c:v>
                </c:pt>
                <c:pt idx="290">
                  <c:v>6.48</c:v>
                </c:pt>
                <c:pt idx="291">
                  <c:v>6.9700000000000024</c:v>
                </c:pt>
                <c:pt idx="292">
                  <c:v>7.18</c:v>
                </c:pt>
                <c:pt idx="293">
                  <c:v>7.1</c:v>
                </c:pt>
                <c:pt idx="294">
                  <c:v>7.3</c:v>
                </c:pt>
                <c:pt idx="295">
                  <c:v>7.24</c:v>
                </c:pt>
                <c:pt idx="296">
                  <c:v>7.46</c:v>
                </c:pt>
                <c:pt idx="297">
                  <c:v>7.74</c:v>
                </c:pt>
                <c:pt idx="298">
                  <c:v>7.96</c:v>
                </c:pt>
                <c:pt idx="299">
                  <c:v>7.81</c:v>
                </c:pt>
                <c:pt idx="300">
                  <c:v>7.78</c:v>
                </c:pt>
                <c:pt idx="301">
                  <c:v>7.4700000000000024</c:v>
                </c:pt>
                <c:pt idx="302">
                  <c:v>7.2</c:v>
                </c:pt>
                <c:pt idx="303">
                  <c:v>7.06</c:v>
                </c:pt>
                <c:pt idx="304">
                  <c:v>6.63</c:v>
                </c:pt>
                <c:pt idx="305">
                  <c:v>6.17</c:v>
                </c:pt>
                <c:pt idx="306">
                  <c:v>6.28</c:v>
                </c:pt>
                <c:pt idx="307">
                  <c:v>6.49</c:v>
                </c:pt>
                <c:pt idx="308">
                  <c:v>6.2</c:v>
                </c:pt>
                <c:pt idx="309">
                  <c:v>6.04</c:v>
                </c:pt>
                <c:pt idx="310">
                  <c:v>5.9300000000000024</c:v>
                </c:pt>
                <c:pt idx="311">
                  <c:v>5.71</c:v>
                </c:pt>
                <c:pt idx="312">
                  <c:v>5.6499999999999995</c:v>
                </c:pt>
                <c:pt idx="313">
                  <c:v>5.81</c:v>
                </c:pt>
                <c:pt idx="314">
                  <c:v>6.2700000000000014</c:v>
                </c:pt>
                <c:pt idx="315">
                  <c:v>6.51</c:v>
                </c:pt>
                <c:pt idx="316">
                  <c:v>6.74</c:v>
                </c:pt>
                <c:pt idx="317">
                  <c:v>6.91</c:v>
                </c:pt>
                <c:pt idx="318">
                  <c:v>6.87</c:v>
                </c:pt>
                <c:pt idx="319">
                  <c:v>6.64</c:v>
                </c:pt>
                <c:pt idx="320">
                  <c:v>6.83</c:v>
                </c:pt>
                <c:pt idx="321">
                  <c:v>6.53</c:v>
                </c:pt>
                <c:pt idx="322">
                  <c:v>6.2</c:v>
                </c:pt>
                <c:pt idx="323">
                  <c:v>6.3</c:v>
                </c:pt>
                <c:pt idx="324">
                  <c:v>6.58</c:v>
                </c:pt>
                <c:pt idx="325">
                  <c:v>6.42</c:v>
                </c:pt>
                <c:pt idx="326">
                  <c:v>6.6899999999999995</c:v>
                </c:pt>
                <c:pt idx="327">
                  <c:v>6.89</c:v>
                </c:pt>
                <c:pt idx="328">
                  <c:v>6.71</c:v>
                </c:pt>
                <c:pt idx="329">
                  <c:v>6.49</c:v>
                </c:pt>
                <c:pt idx="330">
                  <c:v>6.22</c:v>
                </c:pt>
                <c:pt idx="331">
                  <c:v>6.3</c:v>
                </c:pt>
                <c:pt idx="332">
                  <c:v>6.21</c:v>
                </c:pt>
                <c:pt idx="333">
                  <c:v>6.03</c:v>
                </c:pt>
                <c:pt idx="334">
                  <c:v>5.88</c:v>
                </c:pt>
                <c:pt idx="335">
                  <c:v>5.81</c:v>
                </c:pt>
                <c:pt idx="336">
                  <c:v>5.54</c:v>
                </c:pt>
                <c:pt idx="337">
                  <c:v>5.57</c:v>
                </c:pt>
                <c:pt idx="338">
                  <c:v>5.6499999999999995</c:v>
                </c:pt>
                <c:pt idx="339">
                  <c:v>5.64</c:v>
                </c:pt>
                <c:pt idx="340">
                  <c:v>5.6499999999999995</c:v>
                </c:pt>
                <c:pt idx="341">
                  <c:v>5.5</c:v>
                </c:pt>
                <c:pt idx="342">
                  <c:v>5.46</c:v>
                </c:pt>
                <c:pt idx="343">
                  <c:v>5.34</c:v>
                </c:pt>
                <c:pt idx="344">
                  <c:v>4.8099999999999996</c:v>
                </c:pt>
                <c:pt idx="345">
                  <c:v>4.53</c:v>
                </c:pt>
                <c:pt idx="346">
                  <c:v>4.83</c:v>
                </c:pt>
                <c:pt idx="347">
                  <c:v>4.6499999999999995</c:v>
                </c:pt>
                <c:pt idx="348">
                  <c:v>4.72</c:v>
                </c:pt>
                <c:pt idx="349">
                  <c:v>5</c:v>
                </c:pt>
                <c:pt idx="350">
                  <c:v>5.23</c:v>
                </c:pt>
                <c:pt idx="351">
                  <c:v>5.18</c:v>
                </c:pt>
                <c:pt idx="352">
                  <c:v>5.54</c:v>
                </c:pt>
                <c:pt idx="353">
                  <c:v>5.9</c:v>
                </c:pt>
                <c:pt idx="354">
                  <c:v>5.79</c:v>
                </c:pt>
                <c:pt idx="355">
                  <c:v>5.94</c:v>
                </c:pt>
                <c:pt idx="356">
                  <c:v>5.92</c:v>
                </c:pt>
                <c:pt idx="357">
                  <c:v>6.1099999999999985</c:v>
                </c:pt>
                <c:pt idx="358">
                  <c:v>6.03</c:v>
                </c:pt>
                <c:pt idx="359">
                  <c:v>6.28</c:v>
                </c:pt>
                <c:pt idx="360">
                  <c:v>6.6599999999999975</c:v>
                </c:pt>
                <c:pt idx="361">
                  <c:v>6.52</c:v>
                </c:pt>
                <c:pt idx="362">
                  <c:v>6.26</c:v>
                </c:pt>
                <c:pt idx="363">
                  <c:v>5.99</c:v>
                </c:pt>
                <c:pt idx="364">
                  <c:v>6.44</c:v>
                </c:pt>
                <c:pt idx="365">
                  <c:v>6.1</c:v>
                </c:pt>
                <c:pt idx="366">
                  <c:v>6.05</c:v>
                </c:pt>
                <c:pt idx="367">
                  <c:v>5.83</c:v>
                </c:pt>
                <c:pt idx="368">
                  <c:v>5.8</c:v>
                </c:pt>
                <c:pt idx="369">
                  <c:v>5.74</c:v>
                </c:pt>
                <c:pt idx="370">
                  <c:v>5.72</c:v>
                </c:pt>
                <c:pt idx="371">
                  <c:v>5.24</c:v>
                </c:pt>
                <c:pt idx="372">
                  <c:v>5.1599999999999975</c:v>
                </c:pt>
                <c:pt idx="373">
                  <c:v>5.0999999999999996</c:v>
                </c:pt>
                <c:pt idx="374">
                  <c:v>4.8899999999999997</c:v>
                </c:pt>
                <c:pt idx="375">
                  <c:v>5.14</c:v>
                </c:pt>
                <c:pt idx="376">
                  <c:v>5.39</c:v>
                </c:pt>
                <c:pt idx="377">
                  <c:v>5.28</c:v>
                </c:pt>
                <c:pt idx="378">
                  <c:v>5.24</c:v>
                </c:pt>
                <c:pt idx="379">
                  <c:v>4.9700000000000024</c:v>
                </c:pt>
                <c:pt idx="380" formatCode="0.00">
                  <c:v>4.7300000000000004</c:v>
                </c:pt>
                <c:pt idx="381" formatCode="0.00">
                  <c:v>4.57</c:v>
                </c:pt>
                <c:pt idx="382" formatCode="0.00">
                  <c:v>4.6499999999999995</c:v>
                </c:pt>
                <c:pt idx="383" formatCode="0.00">
                  <c:v>5.09</c:v>
                </c:pt>
                <c:pt idx="384" formatCode="0.00">
                  <c:v>5.04</c:v>
                </c:pt>
                <c:pt idx="385" formatCode="0.00">
                  <c:v>4.91</c:v>
                </c:pt>
                <c:pt idx="386" formatCode="0.00">
                  <c:v>5.28</c:v>
                </c:pt>
                <c:pt idx="387" formatCode="0.00">
                  <c:v>5.21</c:v>
                </c:pt>
                <c:pt idx="388" formatCode="0.00">
                  <c:v>5.1599999999999975</c:v>
                </c:pt>
                <c:pt idx="389" formatCode="0.00">
                  <c:v>4.9300000000000024</c:v>
                </c:pt>
                <c:pt idx="390" formatCode="0.00">
                  <c:v>4.6499999999999995</c:v>
                </c:pt>
                <c:pt idx="391" formatCode="0.00">
                  <c:v>4.26</c:v>
                </c:pt>
                <c:pt idx="392" formatCode="0.00">
                  <c:v>3.8699999999999997</c:v>
                </c:pt>
                <c:pt idx="393" formatCode="0.00">
                  <c:v>3.94</c:v>
                </c:pt>
                <c:pt idx="394" formatCode="0.00">
                  <c:v>4.05</c:v>
                </c:pt>
                <c:pt idx="395" formatCode="0.00">
                  <c:v>4.03</c:v>
                </c:pt>
                <c:pt idx="396" formatCode="0.00">
                  <c:v>4.05</c:v>
                </c:pt>
                <c:pt idx="397" formatCode="0.00">
                  <c:v>3.9</c:v>
                </c:pt>
                <c:pt idx="398" formatCode="0.00">
                  <c:v>3.8099999999999987</c:v>
                </c:pt>
                <c:pt idx="399" formatCode="0.00">
                  <c:v>3.96</c:v>
                </c:pt>
                <c:pt idx="400" formatCode="0.00">
                  <c:v>3.57</c:v>
                </c:pt>
                <c:pt idx="401" formatCode="0.00">
                  <c:v>3.3299999999999987</c:v>
                </c:pt>
                <c:pt idx="402" formatCode="0.00">
                  <c:v>3.98</c:v>
                </c:pt>
                <c:pt idx="403" formatCode="0.00">
                  <c:v>4.45</c:v>
                </c:pt>
                <c:pt idx="404" formatCode="0.00">
                  <c:v>4.2699999999999996</c:v>
                </c:pt>
                <c:pt idx="405" formatCode="0.00">
                  <c:v>4.29</c:v>
                </c:pt>
                <c:pt idx="406" formatCode="0.00">
                  <c:v>4.3</c:v>
                </c:pt>
                <c:pt idx="407" formatCode="0.00">
                  <c:v>4.2699999999999996</c:v>
                </c:pt>
                <c:pt idx="408" formatCode="0.00">
                  <c:v>4.1499999999999995</c:v>
                </c:pt>
                <c:pt idx="409" formatCode="0.00">
                  <c:v>4.08</c:v>
                </c:pt>
                <c:pt idx="410" formatCode="0.00">
                  <c:v>3.8299999999999987</c:v>
                </c:pt>
                <c:pt idx="411" formatCode="0.00">
                  <c:v>4.3499999999999996</c:v>
                </c:pt>
                <c:pt idx="412" formatCode="0.00">
                  <c:v>4.72</c:v>
                </c:pt>
                <c:pt idx="413" formatCode="0.00">
                  <c:v>4.7300000000000004</c:v>
                </c:pt>
                <c:pt idx="414" formatCode="0.00">
                  <c:v>4.5</c:v>
                </c:pt>
                <c:pt idx="415" formatCode="0.00">
                  <c:v>4.28</c:v>
                </c:pt>
                <c:pt idx="416" formatCode="0.00">
                  <c:v>4.13</c:v>
                </c:pt>
                <c:pt idx="417" formatCode="0.00">
                  <c:v>4.0999999999999996</c:v>
                </c:pt>
                <c:pt idx="418" formatCode="0.00">
                  <c:v>4.1899999999999995</c:v>
                </c:pt>
                <c:pt idx="419" formatCode="0.00">
                  <c:v>4.2300000000000004</c:v>
                </c:pt>
                <c:pt idx="420" formatCode="0.00">
                  <c:v>4.22</c:v>
                </c:pt>
                <c:pt idx="421" formatCode="0.00">
                  <c:v>4.17</c:v>
                </c:pt>
                <c:pt idx="422" formatCode="0.00">
                  <c:v>4.5</c:v>
                </c:pt>
                <c:pt idx="423" formatCode="0.00">
                  <c:v>4.34</c:v>
                </c:pt>
                <c:pt idx="424" formatCode="0.00">
                  <c:v>4.1399999999999997</c:v>
                </c:pt>
                <c:pt idx="425" formatCode="0.00">
                  <c:v>4</c:v>
                </c:pt>
                <c:pt idx="426" formatCode="0.00">
                  <c:v>4.18</c:v>
                </c:pt>
                <c:pt idx="427" formatCode="0.00">
                  <c:v>4.26</c:v>
                </c:pt>
                <c:pt idx="428" formatCode="0.00">
                  <c:v>4.2</c:v>
                </c:pt>
                <c:pt idx="429" formatCode="0.00">
                  <c:v>4.46</c:v>
                </c:pt>
                <c:pt idx="430" formatCode="0.00">
                  <c:v>4.54</c:v>
                </c:pt>
                <c:pt idx="431" formatCode="0.00">
                  <c:v>4.4700000000000024</c:v>
                </c:pt>
                <c:pt idx="432" formatCode="0.00">
                  <c:v>4.42</c:v>
                </c:pt>
                <c:pt idx="433" formatCode="0.00">
                  <c:v>4.57</c:v>
                </c:pt>
                <c:pt idx="434" formatCode="0.00">
                  <c:v>4.72</c:v>
                </c:pt>
                <c:pt idx="435" formatCode="0.00">
                  <c:v>4.99</c:v>
                </c:pt>
                <c:pt idx="436" formatCode="0.00">
                  <c:v>5.1099999999999985</c:v>
                </c:pt>
                <c:pt idx="437" formatCode="0.00">
                  <c:v>5.1099999999999985</c:v>
                </c:pt>
                <c:pt idx="438" formatCode="0.00">
                  <c:v>5.09</c:v>
                </c:pt>
                <c:pt idx="439" formatCode="0.00">
                  <c:v>4.88</c:v>
                </c:pt>
                <c:pt idx="440" formatCode="0.00">
                  <c:v>4.72</c:v>
                </c:pt>
                <c:pt idx="441" formatCode="0.00">
                  <c:v>4.7300000000000004</c:v>
                </c:pt>
                <c:pt idx="442" formatCode="0.00">
                  <c:v>4.5999999999999996</c:v>
                </c:pt>
                <c:pt idx="443" formatCode="0.00">
                  <c:v>4.5599999999999996</c:v>
                </c:pt>
                <c:pt idx="444" formatCode="0.00">
                  <c:v>4.76</c:v>
                </c:pt>
                <c:pt idx="445" formatCode="0.00">
                  <c:v>4.72</c:v>
                </c:pt>
                <c:pt idx="446" formatCode="0.00">
                  <c:v>4.5599999999999996</c:v>
                </c:pt>
                <c:pt idx="447" formatCode="0.00">
                  <c:v>4.6899999999999995</c:v>
                </c:pt>
                <c:pt idx="448" formatCode="0.00">
                  <c:v>4.75</c:v>
                </c:pt>
                <c:pt idx="449" formatCode="0.00">
                  <c:v>5.0999999999999996</c:v>
                </c:pt>
                <c:pt idx="450" formatCode="0.00">
                  <c:v>5</c:v>
                </c:pt>
                <c:pt idx="451" formatCode="0.00">
                  <c:v>4.67</c:v>
                </c:pt>
                <c:pt idx="452" formatCode="0.00">
                  <c:v>4.5199999999999996</c:v>
                </c:pt>
                <c:pt idx="453" formatCode="0.00">
                  <c:v>4.53</c:v>
                </c:pt>
                <c:pt idx="454" formatCode="0.00">
                  <c:v>4.1499999999999995</c:v>
                </c:pt>
                <c:pt idx="455" formatCode="0.00">
                  <c:v>4.0999999999999996</c:v>
                </c:pt>
                <c:pt idx="456" formatCode="0.00">
                  <c:v>3.74</c:v>
                </c:pt>
                <c:pt idx="457" formatCode="0.00">
                  <c:v>3.74</c:v>
                </c:pt>
                <c:pt idx="458" formatCode="0.00">
                  <c:v>3.51</c:v>
                </c:pt>
                <c:pt idx="459" formatCode="0.00">
                  <c:v>3.68</c:v>
                </c:pt>
                <c:pt idx="460" formatCode="0.00">
                  <c:v>3.88</c:v>
                </c:pt>
                <c:pt idx="461" formatCode="0.00">
                  <c:v>4.0999999999999996</c:v>
                </c:pt>
                <c:pt idx="462" formatCode="0.00">
                  <c:v>4.01</c:v>
                </c:pt>
                <c:pt idx="463" formatCode="0.00">
                  <c:v>3.8899999999999997</c:v>
                </c:pt>
                <c:pt idx="464" formatCode="0.00">
                  <c:v>3.69</c:v>
                </c:pt>
                <c:pt idx="465" formatCode="0.00">
                  <c:v>3.8099999999999987</c:v>
                </c:pt>
                <c:pt idx="466" formatCode="0.00">
                  <c:v>3.53</c:v>
                </c:pt>
                <c:pt idx="467" formatCode="0.00">
                  <c:v>2.42</c:v>
                </c:pt>
                <c:pt idx="468" formatCode="0.00">
                  <c:v>2.52</c:v>
                </c:pt>
                <c:pt idx="469" formatCode="0.00">
                  <c:v>2.8699999999999997</c:v>
                </c:pt>
                <c:pt idx="470" formatCode="0.00">
                  <c:v>2.82</c:v>
                </c:pt>
                <c:pt idx="471" formatCode="0.00">
                  <c:v>2.9299999999999997</c:v>
                </c:pt>
                <c:pt idx="472" formatCode="0.00">
                  <c:v>3.29</c:v>
                </c:pt>
                <c:pt idx="473" formatCode="0.00">
                  <c:v>3.72</c:v>
                </c:pt>
                <c:pt idx="474" formatCode="0.00">
                  <c:v>3.56</c:v>
                </c:pt>
                <c:pt idx="475" formatCode="0.00">
                  <c:v>3.59</c:v>
                </c:pt>
                <c:pt idx="476" formatCode="0.00">
                  <c:v>3.4</c:v>
                </c:pt>
                <c:pt idx="477" formatCode="0.00">
                  <c:v>3.3899999999999997</c:v>
                </c:pt>
                <c:pt idx="478" formatCode="0.00">
                  <c:v>3.4</c:v>
                </c:pt>
                <c:pt idx="479" formatCode="0.00">
                  <c:v>3.59</c:v>
                </c:pt>
                <c:pt idx="480" formatCode="0.00">
                  <c:v>3.73</c:v>
                </c:pt>
                <c:pt idx="481" formatCode="0.00">
                  <c:v>3.69</c:v>
                </c:pt>
                <c:pt idx="482" formatCode="0.00">
                  <c:v>3.73</c:v>
                </c:pt>
                <c:pt idx="483" formatCode="0.00">
                  <c:v>3.8499999999999988</c:v>
                </c:pt>
                <c:pt idx="484" formatCode="0.00">
                  <c:v>3.42</c:v>
                </c:pt>
                <c:pt idx="485" formatCode="0.00">
                  <c:v>3.2</c:v>
                </c:pt>
                <c:pt idx="486" formatCode="0.00">
                  <c:v>3.01</c:v>
                </c:pt>
                <c:pt idx="487" formatCode="0.00">
                  <c:v>2.7</c:v>
                </c:pt>
                <c:pt idx="488" formatCode="0.00">
                  <c:v>2.65</c:v>
                </c:pt>
                <c:pt idx="489" formatCode="0.00">
                  <c:v>2.54</c:v>
                </c:pt>
                <c:pt idx="490" formatCode="0.00">
                  <c:v>2.7600000000000002</c:v>
                </c:pt>
                <c:pt idx="491" formatCode="0.00">
                  <c:v>3.29</c:v>
                </c:pt>
                <c:pt idx="492" formatCode="0.00">
                  <c:v>3.3899999999999997</c:v>
                </c:pt>
                <c:pt idx="493" formatCode="0.00">
                  <c:v>3.58</c:v>
                </c:pt>
                <c:pt idx="494" formatCode="0.00">
                  <c:v>3.4099999999999997</c:v>
                </c:pt>
                <c:pt idx="495" formatCode="0.00">
                  <c:v>3.46</c:v>
                </c:pt>
                <c:pt idx="496" formatCode="0.00">
                  <c:v>3.17</c:v>
                </c:pt>
                <c:pt idx="497" formatCode="0.00">
                  <c:v>3</c:v>
                </c:pt>
              </c:numCache>
            </c:numRef>
          </c:yVal>
        </c:ser>
        <c:ser>
          <c:idx val="1"/>
          <c:order val="1"/>
          <c:tx>
            <c:strRef>
              <c:f>'fig 10.15'!$C$1</c:f>
              <c:strCache>
                <c:ptCount val="1"/>
                <c:pt idx="0">
                  <c:v>90-day T-bills</c:v>
                </c:pt>
              </c:strCache>
            </c:strRef>
          </c:tx>
          <c:spPr>
            <a:ln w="22225">
              <a:solidFill>
                <a:srgbClr val="7B1F1F"/>
              </a:solidFill>
              <a:prstDash val="solid"/>
            </a:ln>
          </c:spPr>
          <c:marker>
            <c:symbol val="none"/>
          </c:marker>
          <c:xVal>
            <c:numRef>
              <c:f>'fig 10.15'!$A$2:$A$499</c:f>
              <c:numCache>
                <c:formatCode>General</c:formatCode>
                <c:ptCount val="498"/>
                <c:pt idx="0">
                  <c:v>1970.0000000000191</c:v>
                </c:pt>
                <c:pt idx="1">
                  <c:v>1970.0833333333508</c:v>
                </c:pt>
                <c:pt idx="2">
                  <c:v>1970.1666666666861</c:v>
                </c:pt>
                <c:pt idx="3">
                  <c:v>1970.2500000000189</c:v>
                </c:pt>
                <c:pt idx="4">
                  <c:v>1970.3333333333505</c:v>
                </c:pt>
                <c:pt idx="5">
                  <c:v>1970.4166666666868</c:v>
                </c:pt>
                <c:pt idx="6">
                  <c:v>1970.5000000000186</c:v>
                </c:pt>
                <c:pt idx="7">
                  <c:v>1970.5833333333501</c:v>
                </c:pt>
                <c:pt idx="8">
                  <c:v>1970.6666666666861</c:v>
                </c:pt>
                <c:pt idx="9">
                  <c:v>1970.7500000000184</c:v>
                </c:pt>
                <c:pt idx="10">
                  <c:v>1970.8333333333501</c:v>
                </c:pt>
                <c:pt idx="11">
                  <c:v>1970.9166666666865</c:v>
                </c:pt>
                <c:pt idx="12">
                  <c:v>1971.0000000000182</c:v>
                </c:pt>
                <c:pt idx="13">
                  <c:v>1971.0833333333496</c:v>
                </c:pt>
                <c:pt idx="14">
                  <c:v>1971.1666666666856</c:v>
                </c:pt>
                <c:pt idx="15">
                  <c:v>1971.250000000018</c:v>
                </c:pt>
                <c:pt idx="16">
                  <c:v>1971.3333333333496</c:v>
                </c:pt>
                <c:pt idx="17">
                  <c:v>1971.4166666666863</c:v>
                </c:pt>
                <c:pt idx="18">
                  <c:v>1971.5000000000177</c:v>
                </c:pt>
                <c:pt idx="19">
                  <c:v>1971.5833333333494</c:v>
                </c:pt>
                <c:pt idx="20">
                  <c:v>1971.6666666666852</c:v>
                </c:pt>
                <c:pt idx="21">
                  <c:v>1971.7500000000175</c:v>
                </c:pt>
                <c:pt idx="22">
                  <c:v>1971.8333333333494</c:v>
                </c:pt>
                <c:pt idx="23">
                  <c:v>1971.9166666666858</c:v>
                </c:pt>
                <c:pt idx="24">
                  <c:v>1972.0000000000173</c:v>
                </c:pt>
                <c:pt idx="25">
                  <c:v>1972.0833333333492</c:v>
                </c:pt>
                <c:pt idx="26">
                  <c:v>1972.1666666666847</c:v>
                </c:pt>
                <c:pt idx="27">
                  <c:v>1972.2500000000171</c:v>
                </c:pt>
                <c:pt idx="28">
                  <c:v>1972.3333333333492</c:v>
                </c:pt>
                <c:pt idx="29">
                  <c:v>1972.4166666666854</c:v>
                </c:pt>
                <c:pt idx="30">
                  <c:v>1972.5000000000168</c:v>
                </c:pt>
                <c:pt idx="31">
                  <c:v>1972.5833333333489</c:v>
                </c:pt>
                <c:pt idx="32">
                  <c:v>1972.6666666666833</c:v>
                </c:pt>
                <c:pt idx="33">
                  <c:v>1972.7500000000166</c:v>
                </c:pt>
                <c:pt idx="34">
                  <c:v>1972.8333333333489</c:v>
                </c:pt>
                <c:pt idx="35">
                  <c:v>1972.9166666666845</c:v>
                </c:pt>
                <c:pt idx="36">
                  <c:v>1973.0000000000164</c:v>
                </c:pt>
                <c:pt idx="37">
                  <c:v>1973.0833333333485</c:v>
                </c:pt>
                <c:pt idx="38">
                  <c:v>1973.1666666666831</c:v>
                </c:pt>
                <c:pt idx="39">
                  <c:v>1973.2500000000159</c:v>
                </c:pt>
                <c:pt idx="40">
                  <c:v>1973.333333333348</c:v>
                </c:pt>
                <c:pt idx="41">
                  <c:v>1973.416666666684</c:v>
                </c:pt>
                <c:pt idx="42">
                  <c:v>1973.5000000000159</c:v>
                </c:pt>
                <c:pt idx="43">
                  <c:v>1973.5833333333476</c:v>
                </c:pt>
                <c:pt idx="44">
                  <c:v>1973.6666666666831</c:v>
                </c:pt>
                <c:pt idx="45">
                  <c:v>1973.7500000000157</c:v>
                </c:pt>
                <c:pt idx="46">
                  <c:v>1973.8333333333474</c:v>
                </c:pt>
                <c:pt idx="47">
                  <c:v>1973.9166666666836</c:v>
                </c:pt>
                <c:pt idx="48">
                  <c:v>1974.0000000000155</c:v>
                </c:pt>
                <c:pt idx="49">
                  <c:v>1974.0833333333474</c:v>
                </c:pt>
                <c:pt idx="50">
                  <c:v>1974.1666666666829</c:v>
                </c:pt>
                <c:pt idx="51">
                  <c:v>1974.2500000000152</c:v>
                </c:pt>
                <c:pt idx="52">
                  <c:v>1974.3333333333471</c:v>
                </c:pt>
                <c:pt idx="53">
                  <c:v>1974.4166666666833</c:v>
                </c:pt>
                <c:pt idx="54">
                  <c:v>1974.500000000015</c:v>
                </c:pt>
                <c:pt idx="55">
                  <c:v>1974.5833333333471</c:v>
                </c:pt>
                <c:pt idx="56">
                  <c:v>1974.6666666666815</c:v>
                </c:pt>
                <c:pt idx="57">
                  <c:v>1974.750000000015</c:v>
                </c:pt>
                <c:pt idx="58">
                  <c:v>1974.8333333333467</c:v>
                </c:pt>
                <c:pt idx="59">
                  <c:v>1974.9166666666824</c:v>
                </c:pt>
                <c:pt idx="60">
                  <c:v>1975.000000000015</c:v>
                </c:pt>
                <c:pt idx="61">
                  <c:v>1975.0833333333467</c:v>
                </c:pt>
                <c:pt idx="62">
                  <c:v>1975.1666666666811</c:v>
                </c:pt>
                <c:pt idx="63">
                  <c:v>1975.2500000000143</c:v>
                </c:pt>
                <c:pt idx="64">
                  <c:v>1975.3333333333462</c:v>
                </c:pt>
                <c:pt idx="65">
                  <c:v>1975.416666666682</c:v>
                </c:pt>
                <c:pt idx="66">
                  <c:v>1975.5000000000141</c:v>
                </c:pt>
                <c:pt idx="67">
                  <c:v>1975.5833333333458</c:v>
                </c:pt>
                <c:pt idx="68">
                  <c:v>1975.6666666666811</c:v>
                </c:pt>
                <c:pt idx="69">
                  <c:v>1975.7500000000139</c:v>
                </c:pt>
                <c:pt idx="70">
                  <c:v>1975.8333333333455</c:v>
                </c:pt>
                <c:pt idx="71">
                  <c:v>1975.9166666666817</c:v>
                </c:pt>
                <c:pt idx="72">
                  <c:v>1976.0000000000136</c:v>
                </c:pt>
                <c:pt idx="73">
                  <c:v>1976.0833333333451</c:v>
                </c:pt>
                <c:pt idx="74">
                  <c:v>1976.1666666666811</c:v>
                </c:pt>
                <c:pt idx="75">
                  <c:v>1976.2500000000134</c:v>
                </c:pt>
                <c:pt idx="76">
                  <c:v>1976.3333333333451</c:v>
                </c:pt>
                <c:pt idx="77">
                  <c:v>1976.4166666666815</c:v>
                </c:pt>
                <c:pt idx="78">
                  <c:v>1976.5000000000132</c:v>
                </c:pt>
                <c:pt idx="79">
                  <c:v>1976.5833333333446</c:v>
                </c:pt>
                <c:pt idx="80">
                  <c:v>1976.6666666666806</c:v>
                </c:pt>
                <c:pt idx="81">
                  <c:v>1976.750000000013</c:v>
                </c:pt>
                <c:pt idx="82">
                  <c:v>1976.8333333333446</c:v>
                </c:pt>
                <c:pt idx="83">
                  <c:v>1976.9166666666813</c:v>
                </c:pt>
                <c:pt idx="84">
                  <c:v>1977.0000000000127</c:v>
                </c:pt>
                <c:pt idx="85">
                  <c:v>1977.0833333333444</c:v>
                </c:pt>
                <c:pt idx="86">
                  <c:v>1977.1666666666802</c:v>
                </c:pt>
                <c:pt idx="87">
                  <c:v>1977.2500000000125</c:v>
                </c:pt>
                <c:pt idx="88">
                  <c:v>1977.3333333333444</c:v>
                </c:pt>
                <c:pt idx="89">
                  <c:v>1977.4166666666808</c:v>
                </c:pt>
                <c:pt idx="90">
                  <c:v>1977.5000000000123</c:v>
                </c:pt>
                <c:pt idx="91">
                  <c:v>1977.5833333333442</c:v>
                </c:pt>
                <c:pt idx="92">
                  <c:v>1977.6666666666797</c:v>
                </c:pt>
                <c:pt idx="93">
                  <c:v>1977.7500000000121</c:v>
                </c:pt>
                <c:pt idx="94">
                  <c:v>1977.8333333333442</c:v>
                </c:pt>
                <c:pt idx="95">
                  <c:v>1977.9166666666804</c:v>
                </c:pt>
                <c:pt idx="96">
                  <c:v>1978.0000000000118</c:v>
                </c:pt>
                <c:pt idx="97">
                  <c:v>1978.0833333333439</c:v>
                </c:pt>
                <c:pt idx="98">
                  <c:v>1978.1666666666783</c:v>
                </c:pt>
                <c:pt idx="99">
                  <c:v>1978.2500000000116</c:v>
                </c:pt>
                <c:pt idx="100">
                  <c:v>1978.3333333333439</c:v>
                </c:pt>
                <c:pt idx="101">
                  <c:v>1978.4166666666795</c:v>
                </c:pt>
                <c:pt idx="102">
                  <c:v>1978.5000000000114</c:v>
                </c:pt>
                <c:pt idx="103">
                  <c:v>1978.5833333333435</c:v>
                </c:pt>
                <c:pt idx="104">
                  <c:v>1978.6666666666781</c:v>
                </c:pt>
                <c:pt idx="105">
                  <c:v>1978.7500000000109</c:v>
                </c:pt>
                <c:pt idx="106">
                  <c:v>1978.833333333343</c:v>
                </c:pt>
                <c:pt idx="107">
                  <c:v>1978.916666666679</c:v>
                </c:pt>
                <c:pt idx="108">
                  <c:v>1979.0000000000109</c:v>
                </c:pt>
                <c:pt idx="109">
                  <c:v>1979.0833333333426</c:v>
                </c:pt>
                <c:pt idx="110">
                  <c:v>1979.1666666666781</c:v>
                </c:pt>
                <c:pt idx="111">
                  <c:v>1979.2500000000107</c:v>
                </c:pt>
                <c:pt idx="112">
                  <c:v>1979.3333333333424</c:v>
                </c:pt>
                <c:pt idx="113">
                  <c:v>1979.4166666666786</c:v>
                </c:pt>
                <c:pt idx="114">
                  <c:v>1979.5000000000105</c:v>
                </c:pt>
                <c:pt idx="115">
                  <c:v>1979.5833333333424</c:v>
                </c:pt>
                <c:pt idx="116">
                  <c:v>1979.6666666666779</c:v>
                </c:pt>
                <c:pt idx="117">
                  <c:v>1979.7500000000102</c:v>
                </c:pt>
                <c:pt idx="118">
                  <c:v>1979.8333333333421</c:v>
                </c:pt>
                <c:pt idx="119">
                  <c:v>1979.9166666666783</c:v>
                </c:pt>
                <c:pt idx="120">
                  <c:v>1980.00000000001</c:v>
                </c:pt>
                <c:pt idx="121">
                  <c:v>1980.0833333333421</c:v>
                </c:pt>
                <c:pt idx="122">
                  <c:v>1980.1666666666765</c:v>
                </c:pt>
                <c:pt idx="123">
                  <c:v>1980.25000000001</c:v>
                </c:pt>
                <c:pt idx="124">
                  <c:v>1980.3333333333417</c:v>
                </c:pt>
                <c:pt idx="125">
                  <c:v>1980.4166666666774</c:v>
                </c:pt>
                <c:pt idx="126">
                  <c:v>1980.5000000000095</c:v>
                </c:pt>
                <c:pt idx="127">
                  <c:v>1980.5833333333417</c:v>
                </c:pt>
                <c:pt idx="128">
                  <c:v>1980.6666666666761</c:v>
                </c:pt>
                <c:pt idx="129">
                  <c:v>1980.7500000000093</c:v>
                </c:pt>
                <c:pt idx="130">
                  <c:v>1980.8333333333412</c:v>
                </c:pt>
                <c:pt idx="131">
                  <c:v>1980.916666666677</c:v>
                </c:pt>
                <c:pt idx="132">
                  <c:v>1981.0000000000091</c:v>
                </c:pt>
                <c:pt idx="133">
                  <c:v>1981.0833333333408</c:v>
                </c:pt>
                <c:pt idx="134">
                  <c:v>1981.1666666666761</c:v>
                </c:pt>
                <c:pt idx="135">
                  <c:v>1981.2500000000089</c:v>
                </c:pt>
                <c:pt idx="136">
                  <c:v>1981.3333333333405</c:v>
                </c:pt>
                <c:pt idx="137">
                  <c:v>1981.4166666666767</c:v>
                </c:pt>
                <c:pt idx="138">
                  <c:v>1981.5000000000086</c:v>
                </c:pt>
                <c:pt idx="139">
                  <c:v>1981.5833333333401</c:v>
                </c:pt>
                <c:pt idx="140">
                  <c:v>1981.6666666666761</c:v>
                </c:pt>
                <c:pt idx="141">
                  <c:v>1981.7500000000084</c:v>
                </c:pt>
                <c:pt idx="142">
                  <c:v>1981.8333333333401</c:v>
                </c:pt>
                <c:pt idx="143">
                  <c:v>1981.9166666666765</c:v>
                </c:pt>
                <c:pt idx="144">
                  <c:v>1982.0000000000082</c:v>
                </c:pt>
                <c:pt idx="145">
                  <c:v>1982.0833333333396</c:v>
                </c:pt>
                <c:pt idx="146">
                  <c:v>1982.1666666666756</c:v>
                </c:pt>
                <c:pt idx="147">
                  <c:v>1982.250000000008</c:v>
                </c:pt>
                <c:pt idx="148">
                  <c:v>1982.3333333333396</c:v>
                </c:pt>
                <c:pt idx="149">
                  <c:v>1982.4166666666763</c:v>
                </c:pt>
                <c:pt idx="150">
                  <c:v>1982.5000000000077</c:v>
                </c:pt>
                <c:pt idx="151">
                  <c:v>1982.5833333333394</c:v>
                </c:pt>
                <c:pt idx="152">
                  <c:v>1982.6666666666752</c:v>
                </c:pt>
                <c:pt idx="153">
                  <c:v>1982.7500000000075</c:v>
                </c:pt>
                <c:pt idx="154">
                  <c:v>1982.8333333333394</c:v>
                </c:pt>
                <c:pt idx="155">
                  <c:v>1982.9166666666758</c:v>
                </c:pt>
                <c:pt idx="156">
                  <c:v>1983.0000000000073</c:v>
                </c:pt>
                <c:pt idx="157">
                  <c:v>1983.0833333333392</c:v>
                </c:pt>
                <c:pt idx="158">
                  <c:v>1983.1666666666747</c:v>
                </c:pt>
                <c:pt idx="159">
                  <c:v>1983.250000000007</c:v>
                </c:pt>
                <c:pt idx="160">
                  <c:v>1983.3333333333392</c:v>
                </c:pt>
                <c:pt idx="161">
                  <c:v>1983.4166666666754</c:v>
                </c:pt>
                <c:pt idx="162">
                  <c:v>1983.5000000000068</c:v>
                </c:pt>
                <c:pt idx="163">
                  <c:v>1983.5833333333389</c:v>
                </c:pt>
                <c:pt idx="164">
                  <c:v>1983.6666666666733</c:v>
                </c:pt>
                <c:pt idx="165">
                  <c:v>1983.7500000000066</c:v>
                </c:pt>
                <c:pt idx="166">
                  <c:v>1983.8333333333389</c:v>
                </c:pt>
                <c:pt idx="167">
                  <c:v>1983.9166666666745</c:v>
                </c:pt>
                <c:pt idx="168">
                  <c:v>1984.0000000000064</c:v>
                </c:pt>
                <c:pt idx="169">
                  <c:v>1984.0833333333385</c:v>
                </c:pt>
                <c:pt idx="170">
                  <c:v>1984.1666666666731</c:v>
                </c:pt>
                <c:pt idx="171">
                  <c:v>1984.2500000000059</c:v>
                </c:pt>
                <c:pt idx="172">
                  <c:v>1984.333333333338</c:v>
                </c:pt>
                <c:pt idx="173">
                  <c:v>1984.416666666674</c:v>
                </c:pt>
                <c:pt idx="174">
                  <c:v>1984.5000000000059</c:v>
                </c:pt>
                <c:pt idx="175">
                  <c:v>1984.5833333333376</c:v>
                </c:pt>
                <c:pt idx="176">
                  <c:v>1984.6666666666731</c:v>
                </c:pt>
                <c:pt idx="177">
                  <c:v>1984.7500000000057</c:v>
                </c:pt>
                <c:pt idx="178">
                  <c:v>1984.8333333333374</c:v>
                </c:pt>
                <c:pt idx="179">
                  <c:v>1984.9166666666736</c:v>
                </c:pt>
                <c:pt idx="180">
                  <c:v>1985.0000000000055</c:v>
                </c:pt>
                <c:pt idx="181">
                  <c:v>1985.0833333333374</c:v>
                </c:pt>
                <c:pt idx="182">
                  <c:v>1985.1666666666729</c:v>
                </c:pt>
                <c:pt idx="183">
                  <c:v>1985.2500000000052</c:v>
                </c:pt>
                <c:pt idx="184">
                  <c:v>1985.3333333333371</c:v>
                </c:pt>
                <c:pt idx="185">
                  <c:v>1985.4166666666733</c:v>
                </c:pt>
                <c:pt idx="186">
                  <c:v>1985.500000000005</c:v>
                </c:pt>
                <c:pt idx="187">
                  <c:v>1985.5833333333371</c:v>
                </c:pt>
                <c:pt idx="188">
                  <c:v>1985.6666666666715</c:v>
                </c:pt>
                <c:pt idx="189">
                  <c:v>1985.750000000005</c:v>
                </c:pt>
                <c:pt idx="190">
                  <c:v>1985.8333333333367</c:v>
                </c:pt>
                <c:pt idx="191">
                  <c:v>1985.9166666666724</c:v>
                </c:pt>
                <c:pt idx="192">
                  <c:v>1986.0000000000045</c:v>
                </c:pt>
                <c:pt idx="193">
                  <c:v>1986.0833333333367</c:v>
                </c:pt>
                <c:pt idx="194">
                  <c:v>1986.1666666666711</c:v>
                </c:pt>
                <c:pt idx="195">
                  <c:v>1986.2500000000043</c:v>
                </c:pt>
                <c:pt idx="196">
                  <c:v>1986.3333333333362</c:v>
                </c:pt>
                <c:pt idx="197">
                  <c:v>1986.416666666672</c:v>
                </c:pt>
                <c:pt idx="198">
                  <c:v>1986.5000000000041</c:v>
                </c:pt>
                <c:pt idx="199">
                  <c:v>1986.5833333333358</c:v>
                </c:pt>
                <c:pt idx="200">
                  <c:v>1986.6666666666711</c:v>
                </c:pt>
                <c:pt idx="201">
                  <c:v>1986.7500000000039</c:v>
                </c:pt>
                <c:pt idx="202">
                  <c:v>1986.8333333333355</c:v>
                </c:pt>
                <c:pt idx="203">
                  <c:v>1986.9166666666717</c:v>
                </c:pt>
                <c:pt idx="204">
                  <c:v>1987.0000000000036</c:v>
                </c:pt>
                <c:pt idx="205">
                  <c:v>1987.0833333333351</c:v>
                </c:pt>
                <c:pt idx="206">
                  <c:v>1987.1666666666711</c:v>
                </c:pt>
                <c:pt idx="207">
                  <c:v>1987.2500000000034</c:v>
                </c:pt>
                <c:pt idx="208">
                  <c:v>1987.3333333333351</c:v>
                </c:pt>
                <c:pt idx="209">
                  <c:v>1987.4166666666715</c:v>
                </c:pt>
                <c:pt idx="210">
                  <c:v>1987.5000000000032</c:v>
                </c:pt>
                <c:pt idx="211">
                  <c:v>1987.5833333333346</c:v>
                </c:pt>
                <c:pt idx="212">
                  <c:v>1987.6666666666706</c:v>
                </c:pt>
                <c:pt idx="213">
                  <c:v>1987.750000000003</c:v>
                </c:pt>
                <c:pt idx="214">
                  <c:v>1987.8333333333346</c:v>
                </c:pt>
                <c:pt idx="215">
                  <c:v>1987.9166666666713</c:v>
                </c:pt>
                <c:pt idx="216">
                  <c:v>1988.0000000000027</c:v>
                </c:pt>
                <c:pt idx="217">
                  <c:v>1988.0833333333344</c:v>
                </c:pt>
                <c:pt idx="218">
                  <c:v>1988.1666666666702</c:v>
                </c:pt>
                <c:pt idx="219">
                  <c:v>1988.2500000000025</c:v>
                </c:pt>
                <c:pt idx="220">
                  <c:v>1988.3333333333344</c:v>
                </c:pt>
                <c:pt idx="221">
                  <c:v>1988.4166666666708</c:v>
                </c:pt>
                <c:pt idx="222">
                  <c:v>1988.5000000000023</c:v>
                </c:pt>
                <c:pt idx="223">
                  <c:v>1988.5833333333342</c:v>
                </c:pt>
                <c:pt idx="224">
                  <c:v>1988.6666666666697</c:v>
                </c:pt>
                <c:pt idx="225">
                  <c:v>1988.750000000002</c:v>
                </c:pt>
                <c:pt idx="226">
                  <c:v>1988.8333333333342</c:v>
                </c:pt>
                <c:pt idx="227">
                  <c:v>1988.9166666666704</c:v>
                </c:pt>
                <c:pt idx="228">
                  <c:v>1989.0000000000018</c:v>
                </c:pt>
                <c:pt idx="229">
                  <c:v>1989.0833333333339</c:v>
                </c:pt>
                <c:pt idx="230">
                  <c:v>1989.1666666666683</c:v>
                </c:pt>
                <c:pt idx="231">
                  <c:v>1989.2500000000016</c:v>
                </c:pt>
                <c:pt idx="232">
                  <c:v>1989.3333333333339</c:v>
                </c:pt>
                <c:pt idx="233">
                  <c:v>1989.4166666666695</c:v>
                </c:pt>
                <c:pt idx="234">
                  <c:v>1989.5000000000014</c:v>
                </c:pt>
                <c:pt idx="235">
                  <c:v>1989.5833333333335</c:v>
                </c:pt>
                <c:pt idx="236">
                  <c:v>1989.6666666666681</c:v>
                </c:pt>
                <c:pt idx="237">
                  <c:v>1989.7500000000009</c:v>
                </c:pt>
                <c:pt idx="238">
                  <c:v>1989.833333333333</c:v>
                </c:pt>
                <c:pt idx="239">
                  <c:v>1989.916666666669</c:v>
                </c:pt>
                <c:pt idx="240">
                  <c:v>1990.0000000000009</c:v>
                </c:pt>
                <c:pt idx="241">
                  <c:v>1990.0833333333326</c:v>
                </c:pt>
                <c:pt idx="242">
                  <c:v>1990.1666666666681</c:v>
                </c:pt>
                <c:pt idx="243">
                  <c:v>1990.2500000000007</c:v>
                </c:pt>
                <c:pt idx="244">
                  <c:v>1990.3333333333323</c:v>
                </c:pt>
                <c:pt idx="245">
                  <c:v>1990.4166666666686</c:v>
                </c:pt>
                <c:pt idx="246">
                  <c:v>1990.5000000000005</c:v>
                </c:pt>
                <c:pt idx="247">
                  <c:v>1990.5833333333323</c:v>
                </c:pt>
                <c:pt idx="248">
                  <c:v>1990.6666666666679</c:v>
                </c:pt>
                <c:pt idx="249">
                  <c:v>1990.7500000000002</c:v>
                </c:pt>
                <c:pt idx="250">
                  <c:v>1990.8333333333319</c:v>
                </c:pt>
                <c:pt idx="251">
                  <c:v>1990.9166666666683</c:v>
                </c:pt>
                <c:pt idx="252">
                  <c:v>1991</c:v>
                </c:pt>
                <c:pt idx="253">
                  <c:v>1991.0833333333319</c:v>
                </c:pt>
                <c:pt idx="254">
                  <c:v>1991.1666666666665</c:v>
                </c:pt>
                <c:pt idx="255">
                  <c:v>1991.25</c:v>
                </c:pt>
                <c:pt idx="256">
                  <c:v>1991.3333333333314</c:v>
                </c:pt>
                <c:pt idx="257">
                  <c:v>1991.4166666666674</c:v>
                </c:pt>
                <c:pt idx="258">
                  <c:v>1991.4999999999995</c:v>
                </c:pt>
                <c:pt idx="259">
                  <c:v>1991.5833333333314</c:v>
                </c:pt>
                <c:pt idx="260">
                  <c:v>1991.6666666666661</c:v>
                </c:pt>
                <c:pt idx="261">
                  <c:v>1991.7499999999993</c:v>
                </c:pt>
                <c:pt idx="262">
                  <c:v>1991.833333333331</c:v>
                </c:pt>
                <c:pt idx="263">
                  <c:v>1991.916666666667</c:v>
                </c:pt>
                <c:pt idx="264">
                  <c:v>1991.9999999999991</c:v>
                </c:pt>
                <c:pt idx="265">
                  <c:v>1992.0833333333305</c:v>
                </c:pt>
                <c:pt idx="266">
                  <c:v>1992.1666666666661</c:v>
                </c:pt>
                <c:pt idx="267">
                  <c:v>1992.2499999999989</c:v>
                </c:pt>
                <c:pt idx="268">
                  <c:v>1992.3333333333305</c:v>
                </c:pt>
                <c:pt idx="269">
                  <c:v>1992.4166666666667</c:v>
                </c:pt>
                <c:pt idx="270">
                  <c:v>1992.4999999999986</c:v>
                </c:pt>
                <c:pt idx="271">
                  <c:v>1992.5833333333301</c:v>
                </c:pt>
                <c:pt idx="272">
                  <c:v>1992.6666666666661</c:v>
                </c:pt>
                <c:pt idx="273">
                  <c:v>1992.7499999999984</c:v>
                </c:pt>
                <c:pt idx="274">
                  <c:v>1992.8333333333301</c:v>
                </c:pt>
                <c:pt idx="275">
                  <c:v>1992.9166666666665</c:v>
                </c:pt>
                <c:pt idx="276">
                  <c:v>1992.9999999999982</c:v>
                </c:pt>
                <c:pt idx="277">
                  <c:v>1993.0833333333296</c:v>
                </c:pt>
                <c:pt idx="278">
                  <c:v>1993.1666666666656</c:v>
                </c:pt>
                <c:pt idx="279">
                  <c:v>1993.249999999998</c:v>
                </c:pt>
                <c:pt idx="280">
                  <c:v>1993.3333333333296</c:v>
                </c:pt>
                <c:pt idx="281">
                  <c:v>1993.4166666666663</c:v>
                </c:pt>
                <c:pt idx="282">
                  <c:v>1993.4999999999977</c:v>
                </c:pt>
                <c:pt idx="283">
                  <c:v>1993.5833333333294</c:v>
                </c:pt>
                <c:pt idx="284">
                  <c:v>1993.6666666666652</c:v>
                </c:pt>
                <c:pt idx="285">
                  <c:v>1993.7499999999975</c:v>
                </c:pt>
                <c:pt idx="286">
                  <c:v>1993.8333333333294</c:v>
                </c:pt>
                <c:pt idx="287">
                  <c:v>1993.9166666666658</c:v>
                </c:pt>
                <c:pt idx="288">
                  <c:v>1993.9999999999973</c:v>
                </c:pt>
                <c:pt idx="289">
                  <c:v>1994.0833333333292</c:v>
                </c:pt>
                <c:pt idx="290">
                  <c:v>1994.1666666666647</c:v>
                </c:pt>
                <c:pt idx="291">
                  <c:v>1994.249999999997</c:v>
                </c:pt>
                <c:pt idx="292">
                  <c:v>1994.3333333333292</c:v>
                </c:pt>
                <c:pt idx="293">
                  <c:v>1994.4166666666654</c:v>
                </c:pt>
                <c:pt idx="294">
                  <c:v>1994.4999999999968</c:v>
                </c:pt>
                <c:pt idx="295">
                  <c:v>1994.5833333333289</c:v>
                </c:pt>
                <c:pt idx="296">
                  <c:v>1994.6666666666633</c:v>
                </c:pt>
                <c:pt idx="297">
                  <c:v>1994.7499999999966</c:v>
                </c:pt>
                <c:pt idx="298">
                  <c:v>1994.8333333333289</c:v>
                </c:pt>
                <c:pt idx="299">
                  <c:v>1994.9166666666645</c:v>
                </c:pt>
                <c:pt idx="300">
                  <c:v>1994.9999999999964</c:v>
                </c:pt>
                <c:pt idx="301">
                  <c:v>1995.0833333333285</c:v>
                </c:pt>
                <c:pt idx="302">
                  <c:v>1995.1666666666631</c:v>
                </c:pt>
                <c:pt idx="303">
                  <c:v>1995.2499999999959</c:v>
                </c:pt>
                <c:pt idx="304">
                  <c:v>1995.333333333328</c:v>
                </c:pt>
                <c:pt idx="305">
                  <c:v>1995.416666666664</c:v>
                </c:pt>
                <c:pt idx="306">
                  <c:v>1995.4999999999959</c:v>
                </c:pt>
                <c:pt idx="307">
                  <c:v>1995.5833333333276</c:v>
                </c:pt>
                <c:pt idx="308">
                  <c:v>1995.6666666666631</c:v>
                </c:pt>
                <c:pt idx="309">
                  <c:v>1995.7499999999957</c:v>
                </c:pt>
                <c:pt idx="310">
                  <c:v>1995.8333333333273</c:v>
                </c:pt>
                <c:pt idx="311">
                  <c:v>1995.9166666666636</c:v>
                </c:pt>
                <c:pt idx="312">
                  <c:v>1995.9999999999955</c:v>
                </c:pt>
                <c:pt idx="313">
                  <c:v>1996.0833333333273</c:v>
                </c:pt>
                <c:pt idx="314">
                  <c:v>1996.1666666666629</c:v>
                </c:pt>
                <c:pt idx="315">
                  <c:v>1996.2499999999952</c:v>
                </c:pt>
                <c:pt idx="316">
                  <c:v>1996.3333333333269</c:v>
                </c:pt>
                <c:pt idx="317">
                  <c:v>1996.4166666666633</c:v>
                </c:pt>
                <c:pt idx="318">
                  <c:v>1996.499999999995</c:v>
                </c:pt>
                <c:pt idx="319">
                  <c:v>1996.5833333333269</c:v>
                </c:pt>
                <c:pt idx="320">
                  <c:v>1996.6666666666615</c:v>
                </c:pt>
                <c:pt idx="321">
                  <c:v>1996.749999999995</c:v>
                </c:pt>
                <c:pt idx="322">
                  <c:v>1996.8333333333264</c:v>
                </c:pt>
                <c:pt idx="323">
                  <c:v>1996.9166666666624</c:v>
                </c:pt>
                <c:pt idx="324">
                  <c:v>1996.9999999999945</c:v>
                </c:pt>
                <c:pt idx="325">
                  <c:v>1997.0833333333264</c:v>
                </c:pt>
                <c:pt idx="326">
                  <c:v>1997.1666666666611</c:v>
                </c:pt>
                <c:pt idx="327">
                  <c:v>1997.2499999999943</c:v>
                </c:pt>
                <c:pt idx="328">
                  <c:v>1997.333333333326</c:v>
                </c:pt>
                <c:pt idx="329">
                  <c:v>1997.416666666662</c:v>
                </c:pt>
                <c:pt idx="330">
                  <c:v>1997.4999999999941</c:v>
                </c:pt>
                <c:pt idx="331">
                  <c:v>1997.5833333333255</c:v>
                </c:pt>
                <c:pt idx="332">
                  <c:v>1997.6666666666611</c:v>
                </c:pt>
                <c:pt idx="333">
                  <c:v>1997.7499999999939</c:v>
                </c:pt>
                <c:pt idx="334">
                  <c:v>1997.8333333333255</c:v>
                </c:pt>
                <c:pt idx="335">
                  <c:v>1997.9166666666617</c:v>
                </c:pt>
                <c:pt idx="336">
                  <c:v>1997.9999999999936</c:v>
                </c:pt>
                <c:pt idx="337">
                  <c:v>1998.0833333333251</c:v>
                </c:pt>
                <c:pt idx="338">
                  <c:v>1998.1666666666601</c:v>
                </c:pt>
                <c:pt idx="339">
                  <c:v>1998.2499999999934</c:v>
                </c:pt>
                <c:pt idx="340">
                  <c:v>1998.3333333333251</c:v>
                </c:pt>
                <c:pt idx="341">
                  <c:v>1998.4166666666615</c:v>
                </c:pt>
                <c:pt idx="342">
                  <c:v>1998.4999999999932</c:v>
                </c:pt>
                <c:pt idx="343">
                  <c:v>1998.5833333333246</c:v>
                </c:pt>
                <c:pt idx="344">
                  <c:v>1998.6666666666601</c:v>
                </c:pt>
                <c:pt idx="345">
                  <c:v>1998.749999999993</c:v>
                </c:pt>
                <c:pt idx="346">
                  <c:v>1998.8333333333246</c:v>
                </c:pt>
                <c:pt idx="347">
                  <c:v>1998.9166666666613</c:v>
                </c:pt>
                <c:pt idx="348">
                  <c:v>1998.9999999999927</c:v>
                </c:pt>
                <c:pt idx="349">
                  <c:v>1999.0833333333244</c:v>
                </c:pt>
                <c:pt idx="350">
                  <c:v>1999.1666666666601</c:v>
                </c:pt>
                <c:pt idx="351">
                  <c:v>1999.2499999999925</c:v>
                </c:pt>
                <c:pt idx="352">
                  <c:v>1999.3333333333244</c:v>
                </c:pt>
                <c:pt idx="353">
                  <c:v>1999.4166666666608</c:v>
                </c:pt>
                <c:pt idx="354">
                  <c:v>1999.4999999999923</c:v>
                </c:pt>
                <c:pt idx="355">
                  <c:v>1999.5833333333242</c:v>
                </c:pt>
                <c:pt idx="356">
                  <c:v>1999.6666666666597</c:v>
                </c:pt>
                <c:pt idx="357">
                  <c:v>1999.749999999992</c:v>
                </c:pt>
                <c:pt idx="358">
                  <c:v>1999.8333333333242</c:v>
                </c:pt>
                <c:pt idx="359">
                  <c:v>1999.9166666666604</c:v>
                </c:pt>
                <c:pt idx="360">
                  <c:v>1999.9999999999918</c:v>
                </c:pt>
                <c:pt idx="361">
                  <c:v>2000.0833333333239</c:v>
                </c:pt>
                <c:pt idx="362">
                  <c:v>2000.1666666666583</c:v>
                </c:pt>
                <c:pt idx="363">
                  <c:v>2000.2499999999916</c:v>
                </c:pt>
                <c:pt idx="364">
                  <c:v>2000.3333333333239</c:v>
                </c:pt>
                <c:pt idx="365">
                  <c:v>2000.4166666666595</c:v>
                </c:pt>
                <c:pt idx="366">
                  <c:v>2000.4999999999914</c:v>
                </c:pt>
                <c:pt idx="367">
                  <c:v>2000.5833333333235</c:v>
                </c:pt>
                <c:pt idx="368">
                  <c:v>2000.6666666666581</c:v>
                </c:pt>
                <c:pt idx="369">
                  <c:v>2000.7499999999909</c:v>
                </c:pt>
                <c:pt idx="370">
                  <c:v>2000.833333333323</c:v>
                </c:pt>
                <c:pt idx="371">
                  <c:v>2000.916666666659</c:v>
                </c:pt>
                <c:pt idx="372">
                  <c:v>2000.9999999999909</c:v>
                </c:pt>
                <c:pt idx="373">
                  <c:v>2001.0833333333226</c:v>
                </c:pt>
                <c:pt idx="374">
                  <c:v>2001.1666666666581</c:v>
                </c:pt>
                <c:pt idx="375">
                  <c:v>2001.2499999999907</c:v>
                </c:pt>
                <c:pt idx="376">
                  <c:v>2001.3333333333223</c:v>
                </c:pt>
                <c:pt idx="377">
                  <c:v>2001.4166666666586</c:v>
                </c:pt>
                <c:pt idx="378">
                  <c:v>2001.4999999999905</c:v>
                </c:pt>
                <c:pt idx="379">
                  <c:v>2001.5833333333223</c:v>
                </c:pt>
                <c:pt idx="380">
                  <c:v>2001.6666666666579</c:v>
                </c:pt>
                <c:pt idx="381">
                  <c:v>2001.7499999999902</c:v>
                </c:pt>
                <c:pt idx="382">
                  <c:v>2001.8333333333219</c:v>
                </c:pt>
                <c:pt idx="383">
                  <c:v>2001.9166666666583</c:v>
                </c:pt>
                <c:pt idx="384">
                  <c:v>2001.99999999999</c:v>
                </c:pt>
                <c:pt idx="385">
                  <c:v>2002.0833333333219</c:v>
                </c:pt>
                <c:pt idx="386">
                  <c:v>2002.1666666666565</c:v>
                </c:pt>
                <c:pt idx="387">
                  <c:v>2002.24999999999</c:v>
                </c:pt>
                <c:pt idx="388">
                  <c:v>2002.3333333333214</c:v>
                </c:pt>
                <c:pt idx="389">
                  <c:v>2002.4166666666574</c:v>
                </c:pt>
                <c:pt idx="390">
                  <c:v>2002.4999999999895</c:v>
                </c:pt>
                <c:pt idx="391">
                  <c:v>2002.5833333333214</c:v>
                </c:pt>
                <c:pt idx="392">
                  <c:v>2002.6666666666561</c:v>
                </c:pt>
                <c:pt idx="393">
                  <c:v>2002.7499999999893</c:v>
                </c:pt>
                <c:pt idx="394">
                  <c:v>2002.833333333321</c:v>
                </c:pt>
                <c:pt idx="395">
                  <c:v>2002.916666666657</c:v>
                </c:pt>
                <c:pt idx="396">
                  <c:v>2002.9999999999891</c:v>
                </c:pt>
                <c:pt idx="397">
                  <c:v>2003.0833333333205</c:v>
                </c:pt>
                <c:pt idx="398">
                  <c:v>2003.1666666666561</c:v>
                </c:pt>
                <c:pt idx="399">
                  <c:v>2003.2499999999889</c:v>
                </c:pt>
                <c:pt idx="400">
                  <c:v>2003.3333333333205</c:v>
                </c:pt>
                <c:pt idx="401">
                  <c:v>2003.4166666666567</c:v>
                </c:pt>
                <c:pt idx="402">
                  <c:v>2003.4999999999886</c:v>
                </c:pt>
                <c:pt idx="403">
                  <c:v>2003.5833333333201</c:v>
                </c:pt>
                <c:pt idx="404">
                  <c:v>2003.6666666666551</c:v>
                </c:pt>
                <c:pt idx="405">
                  <c:v>2003.7499999999884</c:v>
                </c:pt>
                <c:pt idx="406">
                  <c:v>2003.8333333333201</c:v>
                </c:pt>
                <c:pt idx="407">
                  <c:v>2003.9166666666565</c:v>
                </c:pt>
                <c:pt idx="408">
                  <c:v>2003.9999999999882</c:v>
                </c:pt>
                <c:pt idx="409">
                  <c:v>2004.0833333333196</c:v>
                </c:pt>
                <c:pt idx="410">
                  <c:v>2004.1666666666551</c:v>
                </c:pt>
                <c:pt idx="411">
                  <c:v>2004.2499999999879</c:v>
                </c:pt>
                <c:pt idx="412">
                  <c:v>2004.3333333333196</c:v>
                </c:pt>
                <c:pt idx="413">
                  <c:v>2004.4166666666563</c:v>
                </c:pt>
                <c:pt idx="414">
                  <c:v>2004.4999999999877</c:v>
                </c:pt>
                <c:pt idx="415">
                  <c:v>2004.5833333333194</c:v>
                </c:pt>
                <c:pt idx="416">
                  <c:v>2004.6666666666551</c:v>
                </c:pt>
                <c:pt idx="417">
                  <c:v>2004.7499999999875</c:v>
                </c:pt>
                <c:pt idx="418">
                  <c:v>2004.8333333333194</c:v>
                </c:pt>
                <c:pt idx="419">
                  <c:v>2004.9166666666558</c:v>
                </c:pt>
                <c:pt idx="420">
                  <c:v>2004.9999999999873</c:v>
                </c:pt>
                <c:pt idx="421">
                  <c:v>2005.0833333333192</c:v>
                </c:pt>
                <c:pt idx="422">
                  <c:v>2005.1666666666547</c:v>
                </c:pt>
                <c:pt idx="423">
                  <c:v>2005.249999999987</c:v>
                </c:pt>
                <c:pt idx="424">
                  <c:v>2005.3333333333192</c:v>
                </c:pt>
                <c:pt idx="425">
                  <c:v>2005.4166666666554</c:v>
                </c:pt>
                <c:pt idx="426">
                  <c:v>2005.4999999999868</c:v>
                </c:pt>
                <c:pt idx="427">
                  <c:v>2005.5833333333189</c:v>
                </c:pt>
                <c:pt idx="428">
                  <c:v>2005.6666666666533</c:v>
                </c:pt>
                <c:pt idx="429">
                  <c:v>2005.7499999999866</c:v>
                </c:pt>
                <c:pt idx="430">
                  <c:v>2005.8333333333189</c:v>
                </c:pt>
                <c:pt idx="431">
                  <c:v>2005.9166666666545</c:v>
                </c:pt>
                <c:pt idx="432">
                  <c:v>2005.9999999999864</c:v>
                </c:pt>
                <c:pt idx="433">
                  <c:v>2006.0833333333185</c:v>
                </c:pt>
                <c:pt idx="434">
                  <c:v>2006.1666666666531</c:v>
                </c:pt>
                <c:pt idx="435">
                  <c:v>2006.2499999999859</c:v>
                </c:pt>
                <c:pt idx="436">
                  <c:v>2006.333333333318</c:v>
                </c:pt>
                <c:pt idx="437">
                  <c:v>2006.416666666654</c:v>
                </c:pt>
                <c:pt idx="438">
                  <c:v>2006.4999999999859</c:v>
                </c:pt>
                <c:pt idx="439">
                  <c:v>2006.5833333333176</c:v>
                </c:pt>
                <c:pt idx="440">
                  <c:v>2006.6666666666531</c:v>
                </c:pt>
                <c:pt idx="441">
                  <c:v>2006.7499999999857</c:v>
                </c:pt>
                <c:pt idx="442">
                  <c:v>2006.8333333333173</c:v>
                </c:pt>
                <c:pt idx="443">
                  <c:v>2006.9166666666536</c:v>
                </c:pt>
                <c:pt idx="444">
                  <c:v>2006.9999999999854</c:v>
                </c:pt>
                <c:pt idx="445">
                  <c:v>2007.0833333333173</c:v>
                </c:pt>
                <c:pt idx="446">
                  <c:v>2007.1666666666529</c:v>
                </c:pt>
                <c:pt idx="447">
                  <c:v>2007.2499999999852</c:v>
                </c:pt>
                <c:pt idx="448">
                  <c:v>2007.3333333333169</c:v>
                </c:pt>
                <c:pt idx="449">
                  <c:v>2007.4166666666533</c:v>
                </c:pt>
                <c:pt idx="450">
                  <c:v>2007.499999999985</c:v>
                </c:pt>
                <c:pt idx="451">
                  <c:v>2007.5833333333169</c:v>
                </c:pt>
                <c:pt idx="452">
                  <c:v>2007.6666666666515</c:v>
                </c:pt>
                <c:pt idx="453">
                  <c:v>2007.749999999985</c:v>
                </c:pt>
                <c:pt idx="454">
                  <c:v>2007.8333333333164</c:v>
                </c:pt>
                <c:pt idx="455">
                  <c:v>2007.9166666666524</c:v>
                </c:pt>
                <c:pt idx="456">
                  <c:v>2007.9999999999845</c:v>
                </c:pt>
                <c:pt idx="457">
                  <c:v>2008.0833333333164</c:v>
                </c:pt>
                <c:pt idx="458">
                  <c:v>2008.1666666666511</c:v>
                </c:pt>
                <c:pt idx="459">
                  <c:v>2008.2499999999843</c:v>
                </c:pt>
                <c:pt idx="460">
                  <c:v>2008.333333333316</c:v>
                </c:pt>
                <c:pt idx="461">
                  <c:v>2008.416666666652</c:v>
                </c:pt>
                <c:pt idx="462">
                  <c:v>2008.4999999999841</c:v>
                </c:pt>
                <c:pt idx="463">
                  <c:v>2008.5833333333155</c:v>
                </c:pt>
                <c:pt idx="464">
                  <c:v>2008.6666666666511</c:v>
                </c:pt>
                <c:pt idx="465">
                  <c:v>2008.7499999999839</c:v>
                </c:pt>
                <c:pt idx="466">
                  <c:v>2008.8333333333153</c:v>
                </c:pt>
                <c:pt idx="467">
                  <c:v>2008.9166666666517</c:v>
                </c:pt>
                <c:pt idx="468">
                  <c:v>2008.9999999999836</c:v>
                </c:pt>
                <c:pt idx="469">
                  <c:v>2009.0833333333151</c:v>
                </c:pt>
                <c:pt idx="470">
                  <c:v>2009.1666666666501</c:v>
                </c:pt>
                <c:pt idx="471">
                  <c:v>2009.2499999999834</c:v>
                </c:pt>
                <c:pt idx="472">
                  <c:v>2009.3333333333148</c:v>
                </c:pt>
                <c:pt idx="473">
                  <c:v>2009.4166666666515</c:v>
                </c:pt>
                <c:pt idx="474">
                  <c:v>2009.4999999999832</c:v>
                </c:pt>
                <c:pt idx="475">
                  <c:v>2009.5833333333146</c:v>
                </c:pt>
                <c:pt idx="476">
                  <c:v>2009.6666666666501</c:v>
                </c:pt>
                <c:pt idx="477">
                  <c:v>2009.7499999999829</c:v>
                </c:pt>
                <c:pt idx="478">
                  <c:v>2009.8333333333146</c:v>
                </c:pt>
                <c:pt idx="479">
                  <c:v>2009.9166666666513</c:v>
                </c:pt>
                <c:pt idx="480">
                  <c:v>2009.9999999999827</c:v>
                </c:pt>
                <c:pt idx="481">
                  <c:v>2010.0833333333144</c:v>
                </c:pt>
                <c:pt idx="482">
                  <c:v>2010.1666666666501</c:v>
                </c:pt>
                <c:pt idx="483">
                  <c:v>2010.2499999999825</c:v>
                </c:pt>
                <c:pt idx="484">
                  <c:v>2010.3333333333144</c:v>
                </c:pt>
                <c:pt idx="485">
                  <c:v>2010.4166666666508</c:v>
                </c:pt>
                <c:pt idx="486">
                  <c:v>2010.4999999999823</c:v>
                </c:pt>
                <c:pt idx="487">
                  <c:v>2010.5833333333142</c:v>
                </c:pt>
                <c:pt idx="488">
                  <c:v>2010.6666666666497</c:v>
                </c:pt>
                <c:pt idx="489">
                  <c:v>2010.749999999982</c:v>
                </c:pt>
                <c:pt idx="490">
                  <c:v>2010.8333333333142</c:v>
                </c:pt>
                <c:pt idx="491">
                  <c:v>2010.9166666666504</c:v>
                </c:pt>
                <c:pt idx="492">
                  <c:v>2010.9999999999818</c:v>
                </c:pt>
                <c:pt idx="493">
                  <c:v>2011.0833333333139</c:v>
                </c:pt>
                <c:pt idx="494">
                  <c:v>2011.1666666666483</c:v>
                </c:pt>
                <c:pt idx="495">
                  <c:v>2011.2499999999816</c:v>
                </c:pt>
                <c:pt idx="496">
                  <c:v>2011.3333333333139</c:v>
                </c:pt>
                <c:pt idx="497">
                  <c:v>2011.4166666666495</c:v>
                </c:pt>
              </c:numCache>
            </c:numRef>
          </c:xVal>
          <c:yVal>
            <c:numRef>
              <c:f>'fig 10.15'!$C$2:$C$499</c:f>
              <c:numCache>
                <c:formatCode>0.00</c:formatCode>
                <c:ptCount val="498"/>
                <c:pt idx="0">
                  <c:v>7.87</c:v>
                </c:pt>
                <c:pt idx="1">
                  <c:v>7.13</c:v>
                </c:pt>
                <c:pt idx="2">
                  <c:v>6.63</c:v>
                </c:pt>
                <c:pt idx="3">
                  <c:v>6.51</c:v>
                </c:pt>
                <c:pt idx="4">
                  <c:v>6.84</c:v>
                </c:pt>
                <c:pt idx="5">
                  <c:v>6.68</c:v>
                </c:pt>
                <c:pt idx="6">
                  <c:v>6.45</c:v>
                </c:pt>
                <c:pt idx="7">
                  <c:v>6.41</c:v>
                </c:pt>
                <c:pt idx="8">
                  <c:v>6.13</c:v>
                </c:pt>
                <c:pt idx="9">
                  <c:v>5.91</c:v>
                </c:pt>
                <c:pt idx="10">
                  <c:v>5.28</c:v>
                </c:pt>
                <c:pt idx="11">
                  <c:v>4.87</c:v>
                </c:pt>
                <c:pt idx="12">
                  <c:v>4.4400000000000004</c:v>
                </c:pt>
                <c:pt idx="13">
                  <c:v>3.7</c:v>
                </c:pt>
                <c:pt idx="14">
                  <c:v>3.38</c:v>
                </c:pt>
                <c:pt idx="15">
                  <c:v>3.86</c:v>
                </c:pt>
                <c:pt idx="16">
                  <c:v>4.1399999999999997</c:v>
                </c:pt>
                <c:pt idx="17">
                  <c:v>4.75</c:v>
                </c:pt>
                <c:pt idx="18">
                  <c:v>5.4</c:v>
                </c:pt>
                <c:pt idx="19">
                  <c:v>4.9400000000000004</c:v>
                </c:pt>
                <c:pt idx="20">
                  <c:v>4.6899999999999995</c:v>
                </c:pt>
                <c:pt idx="21">
                  <c:v>4.46</c:v>
                </c:pt>
                <c:pt idx="22">
                  <c:v>4.22</c:v>
                </c:pt>
                <c:pt idx="23">
                  <c:v>4.01</c:v>
                </c:pt>
                <c:pt idx="24">
                  <c:v>3.38</c:v>
                </c:pt>
                <c:pt idx="25">
                  <c:v>3.2</c:v>
                </c:pt>
                <c:pt idx="26">
                  <c:v>3.73</c:v>
                </c:pt>
                <c:pt idx="27">
                  <c:v>3.71</c:v>
                </c:pt>
                <c:pt idx="28">
                  <c:v>3.69</c:v>
                </c:pt>
                <c:pt idx="29">
                  <c:v>3.9099999999999997</c:v>
                </c:pt>
                <c:pt idx="30">
                  <c:v>3.98</c:v>
                </c:pt>
                <c:pt idx="31">
                  <c:v>4.0199999999999996</c:v>
                </c:pt>
                <c:pt idx="32">
                  <c:v>4.6599999999999975</c:v>
                </c:pt>
                <c:pt idx="33">
                  <c:v>4.74</c:v>
                </c:pt>
                <c:pt idx="34">
                  <c:v>4.78</c:v>
                </c:pt>
                <c:pt idx="35">
                  <c:v>5.07</c:v>
                </c:pt>
                <c:pt idx="36">
                  <c:v>5.41</c:v>
                </c:pt>
                <c:pt idx="37">
                  <c:v>5.6</c:v>
                </c:pt>
                <c:pt idx="38">
                  <c:v>6.09</c:v>
                </c:pt>
                <c:pt idx="39">
                  <c:v>6.26</c:v>
                </c:pt>
                <c:pt idx="40">
                  <c:v>6.3599999999999985</c:v>
                </c:pt>
                <c:pt idx="41">
                  <c:v>7.1899999999999995</c:v>
                </c:pt>
                <c:pt idx="42">
                  <c:v>8.01</c:v>
                </c:pt>
                <c:pt idx="43">
                  <c:v>8.67</c:v>
                </c:pt>
                <c:pt idx="44">
                  <c:v>8.2900000000000009</c:v>
                </c:pt>
                <c:pt idx="45">
                  <c:v>7.22</c:v>
                </c:pt>
                <c:pt idx="46">
                  <c:v>7.83</c:v>
                </c:pt>
                <c:pt idx="47">
                  <c:v>7.45</c:v>
                </c:pt>
                <c:pt idx="48">
                  <c:v>7.7700000000000014</c:v>
                </c:pt>
                <c:pt idx="49">
                  <c:v>7.1199999999999966</c:v>
                </c:pt>
                <c:pt idx="50">
                  <c:v>7.96</c:v>
                </c:pt>
                <c:pt idx="51">
                  <c:v>8.33</c:v>
                </c:pt>
                <c:pt idx="52">
                  <c:v>8.23</c:v>
                </c:pt>
                <c:pt idx="53">
                  <c:v>7.9</c:v>
                </c:pt>
                <c:pt idx="54">
                  <c:v>7.55</c:v>
                </c:pt>
                <c:pt idx="55">
                  <c:v>8.9600000000000026</c:v>
                </c:pt>
                <c:pt idx="56">
                  <c:v>8.06</c:v>
                </c:pt>
                <c:pt idx="57">
                  <c:v>7.46</c:v>
                </c:pt>
                <c:pt idx="58">
                  <c:v>7.4700000000000024</c:v>
                </c:pt>
                <c:pt idx="59">
                  <c:v>7.1499999999999995</c:v>
                </c:pt>
                <c:pt idx="60">
                  <c:v>6.26</c:v>
                </c:pt>
                <c:pt idx="61">
                  <c:v>5.5</c:v>
                </c:pt>
                <c:pt idx="62">
                  <c:v>5.49</c:v>
                </c:pt>
                <c:pt idx="63">
                  <c:v>5.6099999999999985</c:v>
                </c:pt>
                <c:pt idx="64">
                  <c:v>5.23</c:v>
                </c:pt>
                <c:pt idx="65">
                  <c:v>5.34</c:v>
                </c:pt>
                <c:pt idx="66">
                  <c:v>6.13</c:v>
                </c:pt>
                <c:pt idx="67">
                  <c:v>6.44</c:v>
                </c:pt>
                <c:pt idx="68">
                  <c:v>6.42</c:v>
                </c:pt>
                <c:pt idx="69">
                  <c:v>5.96</c:v>
                </c:pt>
                <c:pt idx="70">
                  <c:v>5.48</c:v>
                </c:pt>
                <c:pt idx="71">
                  <c:v>5.44</c:v>
                </c:pt>
                <c:pt idx="72">
                  <c:v>4.87</c:v>
                </c:pt>
                <c:pt idx="73">
                  <c:v>4.88</c:v>
                </c:pt>
                <c:pt idx="74">
                  <c:v>5</c:v>
                </c:pt>
                <c:pt idx="75">
                  <c:v>4.8599999999999985</c:v>
                </c:pt>
                <c:pt idx="76">
                  <c:v>5.2</c:v>
                </c:pt>
                <c:pt idx="77">
                  <c:v>5.41</c:v>
                </c:pt>
                <c:pt idx="78">
                  <c:v>5.23</c:v>
                </c:pt>
                <c:pt idx="79">
                  <c:v>5.14</c:v>
                </c:pt>
                <c:pt idx="80">
                  <c:v>5.08</c:v>
                </c:pt>
                <c:pt idx="81">
                  <c:v>4.92</c:v>
                </c:pt>
                <c:pt idx="82">
                  <c:v>4.75</c:v>
                </c:pt>
                <c:pt idx="83">
                  <c:v>4.3499999999999996</c:v>
                </c:pt>
                <c:pt idx="84">
                  <c:v>4.6199999999999966</c:v>
                </c:pt>
                <c:pt idx="85">
                  <c:v>4.67</c:v>
                </c:pt>
                <c:pt idx="86">
                  <c:v>4.5999999999999996</c:v>
                </c:pt>
                <c:pt idx="87">
                  <c:v>4.54</c:v>
                </c:pt>
                <c:pt idx="88">
                  <c:v>4.96</c:v>
                </c:pt>
                <c:pt idx="89">
                  <c:v>5.0199999999999996</c:v>
                </c:pt>
                <c:pt idx="90">
                  <c:v>5.1899999999999995</c:v>
                </c:pt>
                <c:pt idx="91">
                  <c:v>5.49</c:v>
                </c:pt>
                <c:pt idx="92">
                  <c:v>5.81</c:v>
                </c:pt>
                <c:pt idx="93">
                  <c:v>6.1599999999999975</c:v>
                </c:pt>
                <c:pt idx="94">
                  <c:v>6.1</c:v>
                </c:pt>
                <c:pt idx="95">
                  <c:v>6.07</c:v>
                </c:pt>
                <c:pt idx="96">
                  <c:v>6.44</c:v>
                </c:pt>
                <c:pt idx="97">
                  <c:v>6.45</c:v>
                </c:pt>
                <c:pt idx="98">
                  <c:v>6.29</c:v>
                </c:pt>
                <c:pt idx="99">
                  <c:v>6.29</c:v>
                </c:pt>
                <c:pt idx="100">
                  <c:v>6.41</c:v>
                </c:pt>
                <c:pt idx="101">
                  <c:v>6.73</c:v>
                </c:pt>
                <c:pt idx="102">
                  <c:v>7.01</c:v>
                </c:pt>
                <c:pt idx="103">
                  <c:v>7.08</c:v>
                </c:pt>
                <c:pt idx="104">
                  <c:v>7.85</c:v>
                </c:pt>
                <c:pt idx="105">
                  <c:v>7.99</c:v>
                </c:pt>
                <c:pt idx="106">
                  <c:v>8.64</c:v>
                </c:pt>
                <c:pt idx="107">
                  <c:v>9.08</c:v>
                </c:pt>
                <c:pt idx="108">
                  <c:v>9.3500000000000068</c:v>
                </c:pt>
                <c:pt idx="109">
                  <c:v>9.32</c:v>
                </c:pt>
                <c:pt idx="110">
                  <c:v>9.48</c:v>
                </c:pt>
                <c:pt idx="111">
                  <c:v>9.4600000000000026</c:v>
                </c:pt>
                <c:pt idx="112">
                  <c:v>9.61</c:v>
                </c:pt>
                <c:pt idx="113">
                  <c:v>9.06</c:v>
                </c:pt>
                <c:pt idx="114">
                  <c:v>9.24</c:v>
                </c:pt>
                <c:pt idx="115">
                  <c:v>9.52</c:v>
                </c:pt>
                <c:pt idx="116">
                  <c:v>10.26</c:v>
                </c:pt>
                <c:pt idx="117">
                  <c:v>11.7</c:v>
                </c:pt>
                <c:pt idx="118">
                  <c:v>11.79</c:v>
                </c:pt>
                <c:pt idx="119">
                  <c:v>12.04</c:v>
                </c:pt>
                <c:pt idx="120">
                  <c:v>12</c:v>
                </c:pt>
                <c:pt idx="121">
                  <c:v>12.860000000000007</c:v>
                </c:pt>
                <c:pt idx="122">
                  <c:v>15.2</c:v>
                </c:pt>
                <c:pt idx="123">
                  <c:v>13.2</c:v>
                </c:pt>
                <c:pt idx="124">
                  <c:v>8.58</c:v>
                </c:pt>
                <c:pt idx="125">
                  <c:v>7.07</c:v>
                </c:pt>
                <c:pt idx="126">
                  <c:v>8.06</c:v>
                </c:pt>
                <c:pt idx="127">
                  <c:v>9.1300000000000008</c:v>
                </c:pt>
                <c:pt idx="128">
                  <c:v>10.27</c:v>
                </c:pt>
                <c:pt idx="129">
                  <c:v>11.62</c:v>
                </c:pt>
                <c:pt idx="130">
                  <c:v>13.73</c:v>
                </c:pt>
                <c:pt idx="131">
                  <c:v>15.49</c:v>
                </c:pt>
                <c:pt idx="132">
                  <c:v>15.02</c:v>
                </c:pt>
                <c:pt idx="133">
                  <c:v>14.79</c:v>
                </c:pt>
                <c:pt idx="134">
                  <c:v>13.360000000000007</c:v>
                </c:pt>
                <c:pt idx="135">
                  <c:v>13.69</c:v>
                </c:pt>
                <c:pt idx="136">
                  <c:v>16.3</c:v>
                </c:pt>
                <c:pt idx="137">
                  <c:v>14.73</c:v>
                </c:pt>
                <c:pt idx="138">
                  <c:v>14.950000000000006</c:v>
                </c:pt>
                <c:pt idx="139">
                  <c:v>15.51</c:v>
                </c:pt>
                <c:pt idx="140">
                  <c:v>14.7</c:v>
                </c:pt>
                <c:pt idx="141">
                  <c:v>13.54</c:v>
                </c:pt>
                <c:pt idx="142">
                  <c:v>10.860000000000007</c:v>
                </c:pt>
                <c:pt idx="143">
                  <c:v>10.850000000000007</c:v>
                </c:pt>
                <c:pt idx="144">
                  <c:v>12.28</c:v>
                </c:pt>
                <c:pt idx="145">
                  <c:v>13.48</c:v>
                </c:pt>
                <c:pt idx="146">
                  <c:v>12.68</c:v>
                </c:pt>
                <c:pt idx="147">
                  <c:v>12.7</c:v>
                </c:pt>
                <c:pt idx="148">
                  <c:v>12.09</c:v>
                </c:pt>
                <c:pt idx="149">
                  <c:v>12.47</c:v>
                </c:pt>
                <c:pt idx="150">
                  <c:v>11.350000000000007</c:v>
                </c:pt>
                <c:pt idx="151">
                  <c:v>8.68</c:v>
                </c:pt>
                <c:pt idx="152">
                  <c:v>7.92</c:v>
                </c:pt>
                <c:pt idx="153">
                  <c:v>7.71</c:v>
                </c:pt>
                <c:pt idx="154">
                  <c:v>8.07</c:v>
                </c:pt>
                <c:pt idx="155">
                  <c:v>7.94</c:v>
                </c:pt>
                <c:pt idx="156">
                  <c:v>7.8599999999999985</c:v>
                </c:pt>
                <c:pt idx="157">
                  <c:v>8.11</c:v>
                </c:pt>
                <c:pt idx="158">
                  <c:v>8.3500000000000068</c:v>
                </c:pt>
                <c:pt idx="159">
                  <c:v>8.2100000000000009</c:v>
                </c:pt>
                <c:pt idx="160">
                  <c:v>8.19</c:v>
                </c:pt>
                <c:pt idx="161">
                  <c:v>8.7900000000000009</c:v>
                </c:pt>
                <c:pt idx="162">
                  <c:v>9.08</c:v>
                </c:pt>
                <c:pt idx="163">
                  <c:v>9.34</c:v>
                </c:pt>
                <c:pt idx="164">
                  <c:v>9</c:v>
                </c:pt>
                <c:pt idx="165">
                  <c:v>8.64</c:v>
                </c:pt>
                <c:pt idx="166">
                  <c:v>8.76</c:v>
                </c:pt>
                <c:pt idx="167">
                  <c:v>9</c:v>
                </c:pt>
                <c:pt idx="168">
                  <c:v>8.9</c:v>
                </c:pt>
                <c:pt idx="169">
                  <c:v>9.09</c:v>
                </c:pt>
                <c:pt idx="170">
                  <c:v>9.52</c:v>
                </c:pt>
                <c:pt idx="171">
                  <c:v>9.69</c:v>
                </c:pt>
                <c:pt idx="172">
                  <c:v>9.83</c:v>
                </c:pt>
                <c:pt idx="173">
                  <c:v>9.8700000000000028</c:v>
                </c:pt>
                <c:pt idx="174">
                  <c:v>10.120000000000001</c:v>
                </c:pt>
                <c:pt idx="175">
                  <c:v>10.47</c:v>
                </c:pt>
                <c:pt idx="176">
                  <c:v>10.370000000000006</c:v>
                </c:pt>
                <c:pt idx="177">
                  <c:v>9.74</c:v>
                </c:pt>
                <c:pt idx="178">
                  <c:v>8.61</c:v>
                </c:pt>
                <c:pt idx="179">
                  <c:v>8.06</c:v>
                </c:pt>
                <c:pt idx="180">
                  <c:v>7.76</c:v>
                </c:pt>
                <c:pt idx="181">
                  <c:v>8.27</c:v>
                </c:pt>
                <c:pt idx="182">
                  <c:v>8.52</c:v>
                </c:pt>
                <c:pt idx="183">
                  <c:v>7.95</c:v>
                </c:pt>
                <c:pt idx="184">
                  <c:v>7.48</c:v>
                </c:pt>
                <c:pt idx="185">
                  <c:v>6.95</c:v>
                </c:pt>
                <c:pt idx="186">
                  <c:v>7.08</c:v>
                </c:pt>
                <c:pt idx="187">
                  <c:v>7.14</c:v>
                </c:pt>
                <c:pt idx="188">
                  <c:v>7.1</c:v>
                </c:pt>
                <c:pt idx="189">
                  <c:v>7.1599999999999975</c:v>
                </c:pt>
                <c:pt idx="190">
                  <c:v>7.24</c:v>
                </c:pt>
                <c:pt idx="191">
                  <c:v>7.1</c:v>
                </c:pt>
                <c:pt idx="192">
                  <c:v>7.07</c:v>
                </c:pt>
                <c:pt idx="193">
                  <c:v>7.06</c:v>
                </c:pt>
                <c:pt idx="194">
                  <c:v>6.56</c:v>
                </c:pt>
                <c:pt idx="195">
                  <c:v>6.06</c:v>
                </c:pt>
                <c:pt idx="196">
                  <c:v>6.1499999999999995</c:v>
                </c:pt>
                <c:pt idx="197">
                  <c:v>6.21</c:v>
                </c:pt>
                <c:pt idx="198">
                  <c:v>5.83</c:v>
                </c:pt>
                <c:pt idx="199">
                  <c:v>5.53</c:v>
                </c:pt>
                <c:pt idx="200">
                  <c:v>5.21</c:v>
                </c:pt>
                <c:pt idx="201">
                  <c:v>5.18</c:v>
                </c:pt>
                <c:pt idx="202">
                  <c:v>5.35</c:v>
                </c:pt>
                <c:pt idx="203">
                  <c:v>5.53</c:v>
                </c:pt>
                <c:pt idx="204">
                  <c:v>5.4300000000000024</c:v>
                </c:pt>
                <c:pt idx="205">
                  <c:v>5.59</c:v>
                </c:pt>
                <c:pt idx="206">
                  <c:v>5.59</c:v>
                </c:pt>
                <c:pt idx="207">
                  <c:v>5.64</c:v>
                </c:pt>
                <c:pt idx="208">
                  <c:v>5.6599999999999975</c:v>
                </c:pt>
                <c:pt idx="209">
                  <c:v>5.67</c:v>
                </c:pt>
                <c:pt idx="210">
                  <c:v>5.6899999999999995</c:v>
                </c:pt>
                <c:pt idx="211">
                  <c:v>6.04</c:v>
                </c:pt>
                <c:pt idx="212">
                  <c:v>6.4</c:v>
                </c:pt>
                <c:pt idx="213">
                  <c:v>6.13</c:v>
                </c:pt>
                <c:pt idx="214">
                  <c:v>5.6899999999999995</c:v>
                </c:pt>
                <c:pt idx="215">
                  <c:v>5.7700000000000014</c:v>
                </c:pt>
                <c:pt idx="216">
                  <c:v>5.81</c:v>
                </c:pt>
                <c:pt idx="217">
                  <c:v>5.6599999999999975</c:v>
                </c:pt>
                <c:pt idx="218">
                  <c:v>5.7</c:v>
                </c:pt>
                <c:pt idx="219">
                  <c:v>5.91</c:v>
                </c:pt>
                <c:pt idx="220">
                  <c:v>6.26</c:v>
                </c:pt>
                <c:pt idx="221">
                  <c:v>6.46</c:v>
                </c:pt>
                <c:pt idx="222">
                  <c:v>6.73</c:v>
                </c:pt>
                <c:pt idx="223">
                  <c:v>7.06</c:v>
                </c:pt>
                <c:pt idx="224">
                  <c:v>7.24</c:v>
                </c:pt>
                <c:pt idx="225">
                  <c:v>7.35</c:v>
                </c:pt>
                <c:pt idx="226">
                  <c:v>7.76</c:v>
                </c:pt>
                <c:pt idx="227">
                  <c:v>8.07</c:v>
                </c:pt>
                <c:pt idx="228">
                  <c:v>8.27</c:v>
                </c:pt>
                <c:pt idx="229">
                  <c:v>8.5300000000000011</c:v>
                </c:pt>
                <c:pt idx="230">
                  <c:v>8.82</c:v>
                </c:pt>
                <c:pt idx="231">
                  <c:v>8.65</c:v>
                </c:pt>
                <c:pt idx="232">
                  <c:v>8.43</c:v>
                </c:pt>
                <c:pt idx="233">
                  <c:v>8.15</c:v>
                </c:pt>
                <c:pt idx="234">
                  <c:v>7.88</c:v>
                </c:pt>
                <c:pt idx="235">
                  <c:v>7.9</c:v>
                </c:pt>
                <c:pt idx="236">
                  <c:v>7.75</c:v>
                </c:pt>
                <c:pt idx="237">
                  <c:v>7.64</c:v>
                </c:pt>
                <c:pt idx="238">
                  <c:v>7.6899999999999995</c:v>
                </c:pt>
                <c:pt idx="239">
                  <c:v>7.63</c:v>
                </c:pt>
                <c:pt idx="240">
                  <c:v>7.64</c:v>
                </c:pt>
                <c:pt idx="241">
                  <c:v>7.74</c:v>
                </c:pt>
                <c:pt idx="242">
                  <c:v>7.9</c:v>
                </c:pt>
                <c:pt idx="243">
                  <c:v>7.7700000000000014</c:v>
                </c:pt>
                <c:pt idx="244">
                  <c:v>7.74</c:v>
                </c:pt>
                <c:pt idx="245">
                  <c:v>7.73</c:v>
                </c:pt>
                <c:pt idx="246">
                  <c:v>7.6199999999999966</c:v>
                </c:pt>
                <c:pt idx="247">
                  <c:v>7.45</c:v>
                </c:pt>
                <c:pt idx="248">
                  <c:v>7.3599999999999985</c:v>
                </c:pt>
                <c:pt idx="249">
                  <c:v>7.17</c:v>
                </c:pt>
                <c:pt idx="250">
                  <c:v>7.06</c:v>
                </c:pt>
                <c:pt idx="251">
                  <c:v>6.74</c:v>
                </c:pt>
                <c:pt idx="252">
                  <c:v>6.22</c:v>
                </c:pt>
                <c:pt idx="253">
                  <c:v>5.94</c:v>
                </c:pt>
                <c:pt idx="254">
                  <c:v>5.91</c:v>
                </c:pt>
                <c:pt idx="255">
                  <c:v>5.6499999999999995</c:v>
                </c:pt>
                <c:pt idx="256">
                  <c:v>5.46</c:v>
                </c:pt>
                <c:pt idx="257">
                  <c:v>5.57</c:v>
                </c:pt>
                <c:pt idx="258">
                  <c:v>5.58</c:v>
                </c:pt>
                <c:pt idx="259">
                  <c:v>5.33</c:v>
                </c:pt>
                <c:pt idx="260">
                  <c:v>5.22</c:v>
                </c:pt>
                <c:pt idx="261">
                  <c:v>4.99</c:v>
                </c:pt>
                <c:pt idx="262">
                  <c:v>4.5599999999999996</c:v>
                </c:pt>
                <c:pt idx="263">
                  <c:v>4.07</c:v>
                </c:pt>
                <c:pt idx="264">
                  <c:v>3.8</c:v>
                </c:pt>
                <c:pt idx="265">
                  <c:v>3.84</c:v>
                </c:pt>
                <c:pt idx="266">
                  <c:v>4.04</c:v>
                </c:pt>
                <c:pt idx="267">
                  <c:v>3.75</c:v>
                </c:pt>
                <c:pt idx="268">
                  <c:v>3.63</c:v>
                </c:pt>
                <c:pt idx="269">
                  <c:v>3.66</c:v>
                </c:pt>
                <c:pt idx="270">
                  <c:v>3.21</c:v>
                </c:pt>
                <c:pt idx="271">
                  <c:v>3.13</c:v>
                </c:pt>
                <c:pt idx="272">
                  <c:v>2.9099999999999997</c:v>
                </c:pt>
                <c:pt idx="273">
                  <c:v>2.86</c:v>
                </c:pt>
                <c:pt idx="274">
                  <c:v>3.13</c:v>
                </c:pt>
                <c:pt idx="275">
                  <c:v>3.22</c:v>
                </c:pt>
                <c:pt idx="276">
                  <c:v>3</c:v>
                </c:pt>
                <c:pt idx="277">
                  <c:v>2.9299999999999997</c:v>
                </c:pt>
                <c:pt idx="278">
                  <c:v>2.9499999999999997</c:v>
                </c:pt>
                <c:pt idx="279">
                  <c:v>2.8699999999999997</c:v>
                </c:pt>
                <c:pt idx="280">
                  <c:v>2.96</c:v>
                </c:pt>
                <c:pt idx="281">
                  <c:v>3.07</c:v>
                </c:pt>
                <c:pt idx="282">
                  <c:v>3.04</c:v>
                </c:pt>
                <c:pt idx="283">
                  <c:v>3.02</c:v>
                </c:pt>
                <c:pt idx="284">
                  <c:v>2.9499999999999997</c:v>
                </c:pt>
                <c:pt idx="285">
                  <c:v>3.02</c:v>
                </c:pt>
                <c:pt idx="286">
                  <c:v>3.1</c:v>
                </c:pt>
                <c:pt idx="287">
                  <c:v>3.06</c:v>
                </c:pt>
                <c:pt idx="288">
                  <c:v>2.98</c:v>
                </c:pt>
                <c:pt idx="289">
                  <c:v>3.25</c:v>
                </c:pt>
                <c:pt idx="290">
                  <c:v>3.5</c:v>
                </c:pt>
                <c:pt idx="291">
                  <c:v>3.68</c:v>
                </c:pt>
                <c:pt idx="292">
                  <c:v>4.1399999999999997</c:v>
                </c:pt>
                <c:pt idx="293">
                  <c:v>4.1399999999999997</c:v>
                </c:pt>
                <c:pt idx="294">
                  <c:v>4.33</c:v>
                </c:pt>
                <c:pt idx="295">
                  <c:v>4.4800000000000004</c:v>
                </c:pt>
                <c:pt idx="296">
                  <c:v>4.6199999999999966</c:v>
                </c:pt>
                <c:pt idx="297">
                  <c:v>4.95</c:v>
                </c:pt>
                <c:pt idx="298">
                  <c:v>5.29</c:v>
                </c:pt>
                <c:pt idx="299">
                  <c:v>5.6</c:v>
                </c:pt>
                <c:pt idx="300">
                  <c:v>5.71</c:v>
                </c:pt>
                <c:pt idx="301">
                  <c:v>5.7700000000000014</c:v>
                </c:pt>
                <c:pt idx="302">
                  <c:v>5.73</c:v>
                </c:pt>
                <c:pt idx="303">
                  <c:v>5.6499999999999995</c:v>
                </c:pt>
                <c:pt idx="304">
                  <c:v>5.67</c:v>
                </c:pt>
                <c:pt idx="305">
                  <c:v>5.4700000000000024</c:v>
                </c:pt>
                <c:pt idx="306">
                  <c:v>5.42</c:v>
                </c:pt>
                <c:pt idx="307">
                  <c:v>5.4</c:v>
                </c:pt>
                <c:pt idx="308">
                  <c:v>5.28</c:v>
                </c:pt>
                <c:pt idx="309">
                  <c:v>5.28</c:v>
                </c:pt>
                <c:pt idx="310">
                  <c:v>5.3599999999999985</c:v>
                </c:pt>
                <c:pt idx="311">
                  <c:v>5.18</c:v>
                </c:pt>
                <c:pt idx="312">
                  <c:v>5</c:v>
                </c:pt>
                <c:pt idx="313">
                  <c:v>4.83</c:v>
                </c:pt>
                <c:pt idx="314">
                  <c:v>4.96</c:v>
                </c:pt>
                <c:pt idx="315">
                  <c:v>4.95</c:v>
                </c:pt>
                <c:pt idx="316">
                  <c:v>5.0199999999999996</c:v>
                </c:pt>
                <c:pt idx="317">
                  <c:v>5.09</c:v>
                </c:pt>
                <c:pt idx="318">
                  <c:v>5.1499999999999995</c:v>
                </c:pt>
                <c:pt idx="319">
                  <c:v>5.05</c:v>
                </c:pt>
                <c:pt idx="320">
                  <c:v>5.09</c:v>
                </c:pt>
                <c:pt idx="321">
                  <c:v>4.99</c:v>
                </c:pt>
                <c:pt idx="322">
                  <c:v>5.03</c:v>
                </c:pt>
                <c:pt idx="323">
                  <c:v>4.91</c:v>
                </c:pt>
                <c:pt idx="324">
                  <c:v>5.03</c:v>
                </c:pt>
                <c:pt idx="325">
                  <c:v>5.01</c:v>
                </c:pt>
                <c:pt idx="326">
                  <c:v>5.14</c:v>
                </c:pt>
                <c:pt idx="327">
                  <c:v>5.1599999999999975</c:v>
                </c:pt>
                <c:pt idx="328">
                  <c:v>5.05</c:v>
                </c:pt>
                <c:pt idx="329">
                  <c:v>4.9300000000000024</c:v>
                </c:pt>
                <c:pt idx="330">
                  <c:v>5.05</c:v>
                </c:pt>
                <c:pt idx="331">
                  <c:v>5.14</c:v>
                </c:pt>
                <c:pt idx="332">
                  <c:v>4.95</c:v>
                </c:pt>
                <c:pt idx="333">
                  <c:v>4.9700000000000024</c:v>
                </c:pt>
                <c:pt idx="334">
                  <c:v>5.14</c:v>
                </c:pt>
                <c:pt idx="335">
                  <c:v>5.1599999999999975</c:v>
                </c:pt>
                <c:pt idx="336">
                  <c:v>5.04</c:v>
                </c:pt>
                <c:pt idx="337">
                  <c:v>5.09</c:v>
                </c:pt>
                <c:pt idx="338">
                  <c:v>5.03</c:v>
                </c:pt>
                <c:pt idx="339">
                  <c:v>4.95</c:v>
                </c:pt>
                <c:pt idx="340">
                  <c:v>5</c:v>
                </c:pt>
                <c:pt idx="341">
                  <c:v>4.9800000000000004</c:v>
                </c:pt>
                <c:pt idx="342">
                  <c:v>4.96</c:v>
                </c:pt>
                <c:pt idx="343">
                  <c:v>4.9000000000000004</c:v>
                </c:pt>
                <c:pt idx="344">
                  <c:v>4.6099999999999985</c:v>
                </c:pt>
                <c:pt idx="345">
                  <c:v>3.96</c:v>
                </c:pt>
                <c:pt idx="346">
                  <c:v>4.41</c:v>
                </c:pt>
                <c:pt idx="347">
                  <c:v>4.3899999999999997</c:v>
                </c:pt>
                <c:pt idx="348">
                  <c:v>4.34</c:v>
                </c:pt>
                <c:pt idx="349">
                  <c:v>4.4400000000000004</c:v>
                </c:pt>
                <c:pt idx="350">
                  <c:v>4.4400000000000004</c:v>
                </c:pt>
                <c:pt idx="351">
                  <c:v>4.29</c:v>
                </c:pt>
                <c:pt idx="352">
                  <c:v>4.5</c:v>
                </c:pt>
                <c:pt idx="353">
                  <c:v>4.57</c:v>
                </c:pt>
                <c:pt idx="354">
                  <c:v>4.55</c:v>
                </c:pt>
                <c:pt idx="355">
                  <c:v>4.72</c:v>
                </c:pt>
                <c:pt idx="356">
                  <c:v>4.68</c:v>
                </c:pt>
                <c:pt idx="357">
                  <c:v>4.8599999999999985</c:v>
                </c:pt>
                <c:pt idx="358">
                  <c:v>5.07</c:v>
                </c:pt>
                <c:pt idx="359">
                  <c:v>5.2</c:v>
                </c:pt>
                <c:pt idx="360">
                  <c:v>5.3199999999999985</c:v>
                </c:pt>
                <c:pt idx="361">
                  <c:v>5.55</c:v>
                </c:pt>
                <c:pt idx="362">
                  <c:v>5.6899999999999995</c:v>
                </c:pt>
                <c:pt idx="363">
                  <c:v>5.6599999999999975</c:v>
                </c:pt>
                <c:pt idx="364">
                  <c:v>5.79</c:v>
                </c:pt>
                <c:pt idx="365">
                  <c:v>5.6899999999999995</c:v>
                </c:pt>
                <c:pt idx="366">
                  <c:v>5.96</c:v>
                </c:pt>
                <c:pt idx="367">
                  <c:v>6.09</c:v>
                </c:pt>
                <c:pt idx="368">
                  <c:v>6</c:v>
                </c:pt>
                <c:pt idx="369">
                  <c:v>6.1099999999999985</c:v>
                </c:pt>
                <c:pt idx="370">
                  <c:v>6.17</c:v>
                </c:pt>
                <c:pt idx="371">
                  <c:v>5.7700000000000014</c:v>
                </c:pt>
                <c:pt idx="372">
                  <c:v>5.1499999999999995</c:v>
                </c:pt>
                <c:pt idx="373">
                  <c:v>4.88</c:v>
                </c:pt>
                <c:pt idx="374">
                  <c:v>4.42</c:v>
                </c:pt>
                <c:pt idx="375">
                  <c:v>3.8699999999999997</c:v>
                </c:pt>
                <c:pt idx="376">
                  <c:v>3.62</c:v>
                </c:pt>
                <c:pt idx="377">
                  <c:v>3.4899999999999998</c:v>
                </c:pt>
                <c:pt idx="378">
                  <c:v>3.51</c:v>
                </c:pt>
                <c:pt idx="379">
                  <c:v>3.36</c:v>
                </c:pt>
                <c:pt idx="380" formatCode="General">
                  <c:v>2.64</c:v>
                </c:pt>
                <c:pt idx="381" formatCode="General">
                  <c:v>2.16</c:v>
                </c:pt>
                <c:pt idx="382" formatCode="General">
                  <c:v>1.87</c:v>
                </c:pt>
                <c:pt idx="383" formatCode="General">
                  <c:v>1.6900000000000008</c:v>
                </c:pt>
                <c:pt idx="384" formatCode="General">
                  <c:v>1.6500000000000001</c:v>
                </c:pt>
                <c:pt idx="385" formatCode="General">
                  <c:v>1.73</c:v>
                </c:pt>
                <c:pt idx="386" formatCode="General">
                  <c:v>1.79</c:v>
                </c:pt>
                <c:pt idx="387" formatCode="General">
                  <c:v>1.72</c:v>
                </c:pt>
                <c:pt idx="388" formatCode="General">
                  <c:v>1.73</c:v>
                </c:pt>
                <c:pt idx="389" formatCode="General">
                  <c:v>1.7</c:v>
                </c:pt>
                <c:pt idx="390" formatCode="General">
                  <c:v>1.6800000000000008</c:v>
                </c:pt>
                <c:pt idx="391" formatCode="General">
                  <c:v>1.62</c:v>
                </c:pt>
                <c:pt idx="392" formatCode="General">
                  <c:v>1.6300000000000001</c:v>
                </c:pt>
                <c:pt idx="393" formatCode="General">
                  <c:v>1.58</c:v>
                </c:pt>
                <c:pt idx="394" formatCode="General">
                  <c:v>1.23</c:v>
                </c:pt>
                <c:pt idx="395" formatCode="General">
                  <c:v>1.1900000000000008</c:v>
                </c:pt>
                <c:pt idx="396" formatCode="General">
                  <c:v>1.1700000000000008</c:v>
                </c:pt>
                <c:pt idx="397" formatCode="General">
                  <c:v>1.1700000000000008</c:v>
                </c:pt>
                <c:pt idx="398" formatCode="General">
                  <c:v>1.129999999999999</c:v>
                </c:pt>
                <c:pt idx="399" formatCode="General">
                  <c:v>1.129999999999999</c:v>
                </c:pt>
                <c:pt idx="400" formatCode="General">
                  <c:v>1.07</c:v>
                </c:pt>
                <c:pt idx="401" formatCode="General">
                  <c:v>0.92</c:v>
                </c:pt>
                <c:pt idx="402" formatCode="General">
                  <c:v>0.9</c:v>
                </c:pt>
                <c:pt idx="403" formatCode="General">
                  <c:v>0.9500000000000004</c:v>
                </c:pt>
                <c:pt idx="404" formatCode="General">
                  <c:v>0.94000000000000039</c:v>
                </c:pt>
                <c:pt idx="405" formatCode="General">
                  <c:v>0.92</c:v>
                </c:pt>
                <c:pt idx="406" formatCode="General">
                  <c:v>0.93</c:v>
                </c:pt>
                <c:pt idx="407" formatCode="General">
                  <c:v>0.9</c:v>
                </c:pt>
                <c:pt idx="408" formatCode="General">
                  <c:v>0.88</c:v>
                </c:pt>
                <c:pt idx="409" formatCode="General">
                  <c:v>0.93</c:v>
                </c:pt>
                <c:pt idx="410" formatCode="General">
                  <c:v>0.94000000000000039</c:v>
                </c:pt>
                <c:pt idx="411" formatCode="General">
                  <c:v>0.94000000000000039</c:v>
                </c:pt>
                <c:pt idx="412">
                  <c:v>1.02</c:v>
                </c:pt>
                <c:pt idx="413">
                  <c:v>1.27</c:v>
                </c:pt>
                <c:pt idx="414">
                  <c:v>1.33</c:v>
                </c:pt>
                <c:pt idx="415">
                  <c:v>1.48</c:v>
                </c:pt>
                <c:pt idx="416">
                  <c:v>1.6500000000000001</c:v>
                </c:pt>
                <c:pt idx="417">
                  <c:v>1.76</c:v>
                </c:pt>
                <c:pt idx="418">
                  <c:v>2.0699999999999998</c:v>
                </c:pt>
                <c:pt idx="419">
                  <c:v>2.19</c:v>
                </c:pt>
                <c:pt idx="420">
                  <c:v>2.3299999999999987</c:v>
                </c:pt>
                <c:pt idx="421">
                  <c:v>2.54</c:v>
                </c:pt>
                <c:pt idx="422">
                  <c:v>2.74</c:v>
                </c:pt>
                <c:pt idx="423">
                  <c:v>2.7800000000000002</c:v>
                </c:pt>
                <c:pt idx="424">
                  <c:v>2.84</c:v>
                </c:pt>
                <c:pt idx="425">
                  <c:v>2.9699999999999998</c:v>
                </c:pt>
                <c:pt idx="426">
                  <c:v>3.22</c:v>
                </c:pt>
                <c:pt idx="427">
                  <c:v>3.44</c:v>
                </c:pt>
                <c:pt idx="428">
                  <c:v>3.42</c:v>
                </c:pt>
                <c:pt idx="429">
                  <c:v>3.71</c:v>
                </c:pt>
                <c:pt idx="430">
                  <c:v>3.88</c:v>
                </c:pt>
                <c:pt idx="431">
                  <c:v>3.8899999999999997</c:v>
                </c:pt>
                <c:pt idx="432">
                  <c:v>4.24</c:v>
                </c:pt>
                <c:pt idx="433">
                  <c:v>4.4300000000000024</c:v>
                </c:pt>
                <c:pt idx="434">
                  <c:v>4.51</c:v>
                </c:pt>
                <c:pt idx="435">
                  <c:v>4.5999999999999996</c:v>
                </c:pt>
                <c:pt idx="436">
                  <c:v>4.72</c:v>
                </c:pt>
                <c:pt idx="437">
                  <c:v>4.79</c:v>
                </c:pt>
                <c:pt idx="438">
                  <c:v>4.95</c:v>
                </c:pt>
                <c:pt idx="439">
                  <c:v>4.96</c:v>
                </c:pt>
                <c:pt idx="440">
                  <c:v>4.8099999999999996</c:v>
                </c:pt>
                <c:pt idx="441">
                  <c:v>4.92</c:v>
                </c:pt>
                <c:pt idx="442">
                  <c:v>4.9400000000000004</c:v>
                </c:pt>
                <c:pt idx="443">
                  <c:v>4.8499999999999996</c:v>
                </c:pt>
                <c:pt idx="444">
                  <c:v>4.9800000000000004</c:v>
                </c:pt>
                <c:pt idx="445">
                  <c:v>5.03</c:v>
                </c:pt>
                <c:pt idx="446">
                  <c:v>4.9400000000000004</c:v>
                </c:pt>
                <c:pt idx="447">
                  <c:v>4.87</c:v>
                </c:pt>
                <c:pt idx="448">
                  <c:v>4.7300000000000004</c:v>
                </c:pt>
                <c:pt idx="449">
                  <c:v>4.6099999999999985</c:v>
                </c:pt>
                <c:pt idx="450">
                  <c:v>4.8199999999999985</c:v>
                </c:pt>
                <c:pt idx="451">
                  <c:v>4.2</c:v>
                </c:pt>
                <c:pt idx="452" formatCode="General">
                  <c:v>3.8899999999999997</c:v>
                </c:pt>
                <c:pt idx="453" formatCode="General">
                  <c:v>3.9</c:v>
                </c:pt>
                <c:pt idx="454" formatCode="General">
                  <c:v>3.27</c:v>
                </c:pt>
                <c:pt idx="455" formatCode="General">
                  <c:v>3</c:v>
                </c:pt>
                <c:pt idx="456">
                  <c:v>2.75</c:v>
                </c:pt>
                <c:pt idx="457">
                  <c:v>2.12</c:v>
                </c:pt>
                <c:pt idx="458">
                  <c:v>1.26</c:v>
                </c:pt>
                <c:pt idx="459">
                  <c:v>1.29</c:v>
                </c:pt>
                <c:pt idx="460">
                  <c:v>1.73</c:v>
                </c:pt>
                <c:pt idx="461">
                  <c:v>1.86</c:v>
                </c:pt>
                <c:pt idx="462">
                  <c:v>1.6300000000000001</c:v>
                </c:pt>
                <c:pt idx="463">
                  <c:v>1.72</c:v>
                </c:pt>
                <c:pt idx="464">
                  <c:v>1.129999999999999</c:v>
                </c:pt>
                <c:pt idx="465">
                  <c:v>0.67000000000000071</c:v>
                </c:pt>
                <c:pt idx="466">
                  <c:v>0.19</c:v>
                </c:pt>
                <c:pt idx="467">
                  <c:v>3.0000000000000002E-2</c:v>
                </c:pt>
                <c:pt idx="468">
                  <c:v>0.13</c:v>
                </c:pt>
                <c:pt idx="469">
                  <c:v>0.30000000000000021</c:v>
                </c:pt>
                <c:pt idx="470">
                  <c:v>0.2100000000000001</c:v>
                </c:pt>
                <c:pt idx="471">
                  <c:v>0.16</c:v>
                </c:pt>
                <c:pt idx="472">
                  <c:v>0.1800000000000001</c:v>
                </c:pt>
                <c:pt idx="473">
                  <c:v>0.1800000000000001</c:v>
                </c:pt>
                <c:pt idx="474">
                  <c:v>0.1800000000000001</c:v>
                </c:pt>
                <c:pt idx="475">
                  <c:v>0.17</c:v>
                </c:pt>
                <c:pt idx="476">
                  <c:v>0.12000000000000002</c:v>
                </c:pt>
                <c:pt idx="477">
                  <c:v>7.0000000000000021E-2</c:v>
                </c:pt>
                <c:pt idx="478">
                  <c:v>0.05</c:v>
                </c:pt>
                <c:pt idx="479">
                  <c:v>0.05</c:v>
                </c:pt>
                <c:pt idx="480">
                  <c:v>6.0000000000000032E-2</c:v>
                </c:pt>
                <c:pt idx="481">
                  <c:v>0.11</c:v>
                </c:pt>
                <c:pt idx="482">
                  <c:v>0.15000000000000011</c:v>
                </c:pt>
                <c:pt idx="483">
                  <c:v>0.16</c:v>
                </c:pt>
                <c:pt idx="484">
                  <c:v>0.16</c:v>
                </c:pt>
                <c:pt idx="485">
                  <c:v>0.12000000000000002</c:v>
                </c:pt>
                <c:pt idx="486">
                  <c:v>0.16</c:v>
                </c:pt>
                <c:pt idx="487">
                  <c:v>0.16</c:v>
                </c:pt>
                <c:pt idx="488">
                  <c:v>0.15000000000000011</c:v>
                </c:pt>
                <c:pt idx="489">
                  <c:v>0.13</c:v>
                </c:pt>
                <c:pt idx="490">
                  <c:v>0.14000000000000001</c:v>
                </c:pt>
                <c:pt idx="491">
                  <c:v>0.14000000000000001</c:v>
                </c:pt>
                <c:pt idx="492">
                  <c:v>0.15000000000000011</c:v>
                </c:pt>
                <c:pt idx="493">
                  <c:v>0.13</c:v>
                </c:pt>
                <c:pt idx="494">
                  <c:v>0.1</c:v>
                </c:pt>
                <c:pt idx="495">
                  <c:v>6.0000000000000032E-2</c:v>
                </c:pt>
                <c:pt idx="496">
                  <c:v>4.0000000000000022E-2</c:v>
                </c:pt>
                <c:pt idx="497">
                  <c:v>4.0000000000000022E-2</c:v>
                </c:pt>
              </c:numCache>
            </c:numRef>
          </c:yVal>
        </c:ser>
        <c:ser>
          <c:idx val="2"/>
          <c:order val="2"/>
          <c:tx>
            <c:strRef>
              <c:f>'fig 10.15'!$D$1</c:f>
              <c:strCache>
                <c:ptCount val="1"/>
                <c:pt idx="0">
                  <c:v>Difference</c:v>
                </c:pt>
              </c:strCache>
            </c:strRef>
          </c:tx>
          <c:spPr>
            <a:ln w="22225">
              <a:solidFill>
                <a:srgbClr val="053F85"/>
              </a:solidFill>
              <a:prstDash val="solid"/>
            </a:ln>
          </c:spPr>
          <c:marker>
            <c:symbol val="none"/>
          </c:marker>
          <c:xVal>
            <c:numRef>
              <c:f>'fig 10.15'!$A$2:$A$499</c:f>
              <c:numCache>
                <c:formatCode>General</c:formatCode>
                <c:ptCount val="498"/>
                <c:pt idx="0">
                  <c:v>1970.0000000000191</c:v>
                </c:pt>
                <c:pt idx="1">
                  <c:v>1970.0833333333508</c:v>
                </c:pt>
                <c:pt idx="2">
                  <c:v>1970.1666666666861</c:v>
                </c:pt>
                <c:pt idx="3">
                  <c:v>1970.2500000000189</c:v>
                </c:pt>
                <c:pt idx="4">
                  <c:v>1970.3333333333505</c:v>
                </c:pt>
                <c:pt idx="5">
                  <c:v>1970.4166666666868</c:v>
                </c:pt>
                <c:pt idx="6">
                  <c:v>1970.5000000000186</c:v>
                </c:pt>
                <c:pt idx="7">
                  <c:v>1970.5833333333501</c:v>
                </c:pt>
                <c:pt idx="8">
                  <c:v>1970.6666666666861</c:v>
                </c:pt>
                <c:pt idx="9">
                  <c:v>1970.7500000000184</c:v>
                </c:pt>
                <c:pt idx="10">
                  <c:v>1970.8333333333501</c:v>
                </c:pt>
                <c:pt idx="11">
                  <c:v>1970.9166666666865</c:v>
                </c:pt>
                <c:pt idx="12">
                  <c:v>1971.0000000000182</c:v>
                </c:pt>
                <c:pt idx="13">
                  <c:v>1971.0833333333496</c:v>
                </c:pt>
                <c:pt idx="14">
                  <c:v>1971.1666666666856</c:v>
                </c:pt>
                <c:pt idx="15">
                  <c:v>1971.250000000018</c:v>
                </c:pt>
                <c:pt idx="16">
                  <c:v>1971.3333333333496</c:v>
                </c:pt>
                <c:pt idx="17">
                  <c:v>1971.4166666666863</c:v>
                </c:pt>
                <c:pt idx="18">
                  <c:v>1971.5000000000177</c:v>
                </c:pt>
                <c:pt idx="19">
                  <c:v>1971.5833333333494</c:v>
                </c:pt>
                <c:pt idx="20">
                  <c:v>1971.6666666666852</c:v>
                </c:pt>
                <c:pt idx="21">
                  <c:v>1971.7500000000175</c:v>
                </c:pt>
                <c:pt idx="22">
                  <c:v>1971.8333333333494</c:v>
                </c:pt>
                <c:pt idx="23">
                  <c:v>1971.9166666666858</c:v>
                </c:pt>
                <c:pt idx="24">
                  <c:v>1972.0000000000173</c:v>
                </c:pt>
                <c:pt idx="25">
                  <c:v>1972.0833333333492</c:v>
                </c:pt>
                <c:pt idx="26">
                  <c:v>1972.1666666666847</c:v>
                </c:pt>
                <c:pt idx="27">
                  <c:v>1972.2500000000171</c:v>
                </c:pt>
                <c:pt idx="28">
                  <c:v>1972.3333333333492</c:v>
                </c:pt>
                <c:pt idx="29">
                  <c:v>1972.4166666666854</c:v>
                </c:pt>
                <c:pt idx="30">
                  <c:v>1972.5000000000168</c:v>
                </c:pt>
                <c:pt idx="31">
                  <c:v>1972.5833333333489</c:v>
                </c:pt>
                <c:pt idx="32">
                  <c:v>1972.6666666666833</c:v>
                </c:pt>
                <c:pt idx="33">
                  <c:v>1972.7500000000166</c:v>
                </c:pt>
                <c:pt idx="34">
                  <c:v>1972.8333333333489</c:v>
                </c:pt>
                <c:pt idx="35">
                  <c:v>1972.9166666666845</c:v>
                </c:pt>
                <c:pt idx="36">
                  <c:v>1973.0000000000164</c:v>
                </c:pt>
                <c:pt idx="37">
                  <c:v>1973.0833333333485</c:v>
                </c:pt>
                <c:pt idx="38">
                  <c:v>1973.1666666666831</c:v>
                </c:pt>
                <c:pt idx="39">
                  <c:v>1973.2500000000159</c:v>
                </c:pt>
                <c:pt idx="40">
                  <c:v>1973.333333333348</c:v>
                </c:pt>
                <c:pt idx="41">
                  <c:v>1973.416666666684</c:v>
                </c:pt>
                <c:pt idx="42">
                  <c:v>1973.5000000000159</c:v>
                </c:pt>
                <c:pt idx="43">
                  <c:v>1973.5833333333476</c:v>
                </c:pt>
                <c:pt idx="44">
                  <c:v>1973.6666666666831</c:v>
                </c:pt>
                <c:pt idx="45">
                  <c:v>1973.7500000000157</c:v>
                </c:pt>
                <c:pt idx="46">
                  <c:v>1973.8333333333474</c:v>
                </c:pt>
                <c:pt idx="47">
                  <c:v>1973.9166666666836</c:v>
                </c:pt>
                <c:pt idx="48">
                  <c:v>1974.0000000000155</c:v>
                </c:pt>
                <c:pt idx="49">
                  <c:v>1974.0833333333474</c:v>
                </c:pt>
                <c:pt idx="50">
                  <c:v>1974.1666666666829</c:v>
                </c:pt>
                <c:pt idx="51">
                  <c:v>1974.2500000000152</c:v>
                </c:pt>
                <c:pt idx="52">
                  <c:v>1974.3333333333471</c:v>
                </c:pt>
                <c:pt idx="53">
                  <c:v>1974.4166666666833</c:v>
                </c:pt>
                <c:pt idx="54">
                  <c:v>1974.500000000015</c:v>
                </c:pt>
                <c:pt idx="55">
                  <c:v>1974.5833333333471</c:v>
                </c:pt>
                <c:pt idx="56">
                  <c:v>1974.6666666666815</c:v>
                </c:pt>
                <c:pt idx="57">
                  <c:v>1974.750000000015</c:v>
                </c:pt>
                <c:pt idx="58">
                  <c:v>1974.8333333333467</c:v>
                </c:pt>
                <c:pt idx="59">
                  <c:v>1974.9166666666824</c:v>
                </c:pt>
                <c:pt idx="60">
                  <c:v>1975.000000000015</c:v>
                </c:pt>
                <c:pt idx="61">
                  <c:v>1975.0833333333467</c:v>
                </c:pt>
                <c:pt idx="62">
                  <c:v>1975.1666666666811</c:v>
                </c:pt>
                <c:pt idx="63">
                  <c:v>1975.2500000000143</c:v>
                </c:pt>
                <c:pt idx="64">
                  <c:v>1975.3333333333462</c:v>
                </c:pt>
                <c:pt idx="65">
                  <c:v>1975.416666666682</c:v>
                </c:pt>
                <c:pt idx="66">
                  <c:v>1975.5000000000141</c:v>
                </c:pt>
                <c:pt idx="67">
                  <c:v>1975.5833333333458</c:v>
                </c:pt>
                <c:pt idx="68">
                  <c:v>1975.6666666666811</c:v>
                </c:pt>
                <c:pt idx="69">
                  <c:v>1975.7500000000139</c:v>
                </c:pt>
                <c:pt idx="70">
                  <c:v>1975.8333333333455</c:v>
                </c:pt>
                <c:pt idx="71">
                  <c:v>1975.9166666666817</c:v>
                </c:pt>
                <c:pt idx="72">
                  <c:v>1976.0000000000136</c:v>
                </c:pt>
                <c:pt idx="73">
                  <c:v>1976.0833333333451</c:v>
                </c:pt>
                <c:pt idx="74">
                  <c:v>1976.1666666666811</c:v>
                </c:pt>
                <c:pt idx="75">
                  <c:v>1976.2500000000134</c:v>
                </c:pt>
                <c:pt idx="76">
                  <c:v>1976.3333333333451</c:v>
                </c:pt>
                <c:pt idx="77">
                  <c:v>1976.4166666666815</c:v>
                </c:pt>
                <c:pt idx="78">
                  <c:v>1976.5000000000132</c:v>
                </c:pt>
                <c:pt idx="79">
                  <c:v>1976.5833333333446</c:v>
                </c:pt>
                <c:pt idx="80">
                  <c:v>1976.6666666666806</c:v>
                </c:pt>
                <c:pt idx="81">
                  <c:v>1976.750000000013</c:v>
                </c:pt>
                <c:pt idx="82">
                  <c:v>1976.8333333333446</c:v>
                </c:pt>
                <c:pt idx="83">
                  <c:v>1976.9166666666813</c:v>
                </c:pt>
                <c:pt idx="84">
                  <c:v>1977.0000000000127</c:v>
                </c:pt>
                <c:pt idx="85">
                  <c:v>1977.0833333333444</c:v>
                </c:pt>
                <c:pt idx="86">
                  <c:v>1977.1666666666802</c:v>
                </c:pt>
                <c:pt idx="87">
                  <c:v>1977.2500000000125</c:v>
                </c:pt>
                <c:pt idx="88">
                  <c:v>1977.3333333333444</c:v>
                </c:pt>
                <c:pt idx="89">
                  <c:v>1977.4166666666808</c:v>
                </c:pt>
                <c:pt idx="90">
                  <c:v>1977.5000000000123</c:v>
                </c:pt>
                <c:pt idx="91">
                  <c:v>1977.5833333333442</c:v>
                </c:pt>
                <c:pt idx="92">
                  <c:v>1977.6666666666797</c:v>
                </c:pt>
                <c:pt idx="93">
                  <c:v>1977.7500000000121</c:v>
                </c:pt>
                <c:pt idx="94">
                  <c:v>1977.8333333333442</c:v>
                </c:pt>
                <c:pt idx="95">
                  <c:v>1977.9166666666804</c:v>
                </c:pt>
                <c:pt idx="96">
                  <c:v>1978.0000000000118</c:v>
                </c:pt>
                <c:pt idx="97">
                  <c:v>1978.0833333333439</c:v>
                </c:pt>
                <c:pt idx="98">
                  <c:v>1978.1666666666783</c:v>
                </c:pt>
                <c:pt idx="99">
                  <c:v>1978.2500000000116</c:v>
                </c:pt>
                <c:pt idx="100">
                  <c:v>1978.3333333333439</c:v>
                </c:pt>
                <c:pt idx="101">
                  <c:v>1978.4166666666795</c:v>
                </c:pt>
                <c:pt idx="102">
                  <c:v>1978.5000000000114</c:v>
                </c:pt>
                <c:pt idx="103">
                  <c:v>1978.5833333333435</c:v>
                </c:pt>
                <c:pt idx="104">
                  <c:v>1978.6666666666781</c:v>
                </c:pt>
                <c:pt idx="105">
                  <c:v>1978.7500000000109</c:v>
                </c:pt>
                <c:pt idx="106">
                  <c:v>1978.833333333343</c:v>
                </c:pt>
                <c:pt idx="107">
                  <c:v>1978.916666666679</c:v>
                </c:pt>
                <c:pt idx="108">
                  <c:v>1979.0000000000109</c:v>
                </c:pt>
                <c:pt idx="109">
                  <c:v>1979.0833333333426</c:v>
                </c:pt>
                <c:pt idx="110">
                  <c:v>1979.1666666666781</c:v>
                </c:pt>
                <c:pt idx="111">
                  <c:v>1979.2500000000107</c:v>
                </c:pt>
                <c:pt idx="112">
                  <c:v>1979.3333333333424</c:v>
                </c:pt>
                <c:pt idx="113">
                  <c:v>1979.4166666666786</c:v>
                </c:pt>
                <c:pt idx="114">
                  <c:v>1979.5000000000105</c:v>
                </c:pt>
                <c:pt idx="115">
                  <c:v>1979.5833333333424</c:v>
                </c:pt>
                <c:pt idx="116">
                  <c:v>1979.6666666666779</c:v>
                </c:pt>
                <c:pt idx="117">
                  <c:v>1979.7500000000102</c:v>
                </c:pt>
                <c:pt idx="118">
                  <c:v>1979.8333333333421</c:v>
                </c:pt>
                <c:pt idx="119">
                  <c:v>1979.9166666666783</c:v>
                </c:pt>
                <c:pt idx="120">
                  <c:v>1980.00000000001</c:v>
                </c:pt>
                <c:pt idx="121">
                  <c:v>1980.0833333333421</c:v>
                </c:pt>
                <c:pt idx="122">
                  <c:v>1980.1666666666765</c:v>
                </c:pt>
                <c:pt idx="123">
                  <c:v>1980.25000000001</c:v>
                </c:pt>
                <c:pt idx="124">
                  <c:v>1980.3333333333417</c:v>
                </c:pt>
                <c:pt idx="125">
                  <c:v>1980.4166666666774</c:v>
                </c:pt>
                <c:pt idx="126">
                  <c:v>1980.5000000000095</c:v>
                </c:pt>
                <c:pt idx="127">
                  <c:v>1980.5833333333417</c:v>
                </c:pt>
                <c:pt idx="128">
                  <c:v>1980.6666666666761</c:v>
                </c:pt>
                <c:pt idx="129">
                  <c:v>1980.7500000000093</c:v>
                </c:pt>
                <c:pt idx="130">
                  <c:v>1980.8333333333412</c:v>
                </c:pt>
                <c:pt idx="131">
                  <c:v>1980.916666666677</c:v>
                </c:pt>
                <c:pt idx="132">
                  <c:v>1981.0000000000091</c:v>
                </c:pt>
                <c:pt idx="133">
                  <c:v>1981.0833333333408</c:v>
                </c:pt>
                <c:pt idx="134">
                  <c:v>1981.1666666666761</c:v>
                </c:pt>
                <c:pt idx="135">
                  <c:v>1981.2500000000089</c:v>
                </c:pt>
                <c:pt idx="136">
                  <c:v>1981.3333333333405</c:v>
                </c:pt>
                <c:pt idx="137">
                  <c:v>1981.4166666666767</c:v>
                </c:pt>
                <c:pt idx="138">
                  <c:v>1981.5000000000086</c:v>
                </c:pt>
                <c:pt idx="139">
                  <c:v>1981.5833333333401</c:v>
                </c:pt>
                <c:pt idx="140">
                  <c:v>1981.6666666666761</c:v>
                </c:pt>
                <c:pt idx="141">
                  <c:v>1981.7500000000084</c:v>
                </c:pt>
                <c:pt idx="142">
                  <c:v>1981.8333333333401</c:v>
                </c:pt>
                <c:pt idx="143">
                  <c:v>1981.9166666666765</c:v>
                </c:pt>
                <c:pt idx="144">
                  <c:v>1982.0000000000082</c:v>
                </c:pt>
                <c:pt idx="145">
                  <c:v>1982.0833333333396</c:v>
                </c:pt>
                <c:pt idx="146">
                  <c:v>1982.1666666666756</c:v>
                </c:pt>
                <c:pt idx="147">
                  <c:v>1982.250000000008</c:v>
                </c:pt>
                <c:pt idx="148">
                  <c:v>1982.3333333333396</c:v>
                </c:pt>
                <c:pt idx="149">
                  <c:v>1982.4166666666763</c:v>
                </c:pt>
                <c:pt idx="150">
                  <c:v>1982.5000000000077</c:v>
                </c:pt>
                <c:pt idx="151">
                  <c:v>1982.5833333333394</c:v>
                </c:pt>
                <c:pt idx="152">
                  <c:v>1982.6666666666752</c:v>
                </c:pt>
                <c:pt idx="153">
                  <c:v>1982.7500000000075</c:v>
                </c:pt>
                <c:pt idx="154">
                  <c:v>1982.8333333333394</c:v>
                </c:pt>
                <c:pt idx="155">
                  <c:v>1982.9166666666758</c:v>
                </c:pt>
                <c:pt idx="156">
                  <c:v>1983.0000000000073</c:v>
                </c:pt>
                <c:pt idx="157">
                  <c:v>1983.0833333333392</c:v>
                </c:pt>
                <c:pt idx="158">
                  <c:v>1983.1666666666747</c:v>
                </c:pt>
                <c:pt idx="159">
                  <c:v>1983.250000000007</c:v>
                </c:pt>
                <c:pt idx="160">
                  <c:v>1983.3333333333392</c:v>
                </c:pt>
                <c:pt idx="161">
                  <c:v>1983.4166666666754</c:v>
                </c:pt>
                <c:pt idx="162">
                  <c:v>1983.5000000000068</c:v>
                </c:pt>
                <c:pt idx="163">
                  <c:v>1983.5833333333389</c:v>
                </c:pt>
                <c:pt idx="164">
                  <c:v>1983.6666666666733</c:v>
                </c:pt>
                <c:pt idx="165">
                  <c:v>1983.7500000000066</c:v>
                </c:pt>
                <c:pt idx="166">
                  <c:v>1983.8333333333389</c:v>
                </c:pt>
                <c:pt idx="167">
                  <c:v>1983.9166666666745</c:v>
                </c:pt>
                <c:pt idx="168">
                  <c:v>1984.0000000000064</c:v>
                </c:pt>
                <c:pt idx="169">
                  <c:v>1984.0833333333385</c:v>
                </c:pt>
                <c:pt idx="170">
                  <c:v>1984.1666666666731</c:v>
                </c:pt>
                <c:pt idx="171">
                  <c:v>1984.2500000000059</c:v>
                </c:pt>
                <c:pt idx="172">
                  <c:v>1984.333333333338</c:v>
                </c:pt>
                <c:pt idx="173">
                  <c:v>1984.416666666674</c:v>
                </c:pt>
                <c:pt idx="174">
                  <c:v>1984.5000000000059</c:v>
                </c:pt>
                <c:pt idx="175">
                  <c:v>1984.5833333333376</c:v>
                </c:pt>
                <c:pt idx="176">
                  <c:v>1984.6666666666731</c:v>
                </c:pt>
                <c:pt idx="177">
                  <c:v>1984.7500000000057</c:v>
                </c:pt>
                <c:pt idx="178">
                  <c:v>1984.8333333333374</c:v>
                </c:pt>
                <c:pt idx="179">
                  <c:v>1984.9166666666736</c:v>
                </c:pt>
                <c:pt idx="180">
                  <c:v>1985.0000000000055</c:v>
                </c:pt>
                <c:pt idx="181">
                  <c:v>1985.0833333333374</c:v>
                </c:pt>
                <c:pt idx="182">
                  <c:v>1985.1666666666729</c:v>
                </c:pt>
                <c:pt idx="183">
                  <c:v>1985.2500000000052</c:v>
                </c:pt>
                <c:pt idx="184">
                  <c:v>1985.3333333333371</c:v>
                </c:pt>
                <c:pt idx="185">
                  <c:v>1985.4166666666733</c:v>
                </c:pt>
                <c:pt idx="186">
                  <c:v>1985.500000000005</c:v>
                </c:pt>
                <c:pt idx="187">
                  <c:v>1985.5833333333371</c:v>
                </c:pt>
                <c:pt idx="188">
                  <c:v>1985.6666666666715</c:v>
                </c:pt>
                <c:pt idx="189">
                  <c:v>1985.750000000005</c:v>
                </c:pt>
                <c:pt idx="190">
                  <c:v>1985.8333333333367</c:v>
                </c:pt>
                <c:pt idx="191">
                  <c:v>1985.9166666666724</c:v>
                </c:pt>
                <c:pt idx="192">
                  <c:v>1986.0000000000045</c:v>
                </c:pt>
                <c:pt idx="193">
                  <c:v>1986.0833333333367</c:v>
                </c:pt>
                <c:pt idx="194">
                  <c:v>1986.1666666666711</c:v>
                </c:pt>
                <c:pt idx="195">
                  <c:v>1986.2500000000043</c:v>
                </c:pt>
                <c:pt idx="196">
                  <c:v>1986.3333333333362</c:v>
                </c:pt>
                <c:pt idx="197">
                  <c:v>1986.416666666672</c:v>
                </c:pt>
                <c:pt idx="198">
                  <c:v>1986.5000000000041</c:v>
                </c:pt>
                <c:pt idx="199">
                  <c:v>1986.5833333333358</c:v>
                </c:pt>
                <c:pt idx="200">
                  <c:v>1986.6666666666711</c:v>
                </c:pt>
                <c:pt idx="201">
                  <c:v>1986.7500000000039</c:v>
                </c:pt>
                <c:pt idx="202">
                  <c:v>1986.8333333333355</c:v>
                </c:pt>
                <c:pt idx="203">
                  <c:v>1986.9166666666717</c:v>
                </c:pt>
                <c:pt idx="204">
                  <c:v>1987.0000000000036</c:v>
                </c:pt>
                <c:pt idx="205">
                  <c:v>1987.0833333333351</c:v>
                </c:pt>
                <c:pt idx="206">
                  <c:v>1987.1666666666711</c:v>
                </c:pt>
                <c:pt idx="207">
                  <c:v>1987.2500000000034</c:v>
                </c:pt>
                <c:pt idx="208">
                  <c:v>1987.3333333333351</c:v>
                </c:pt>
                <c:pt idx="209">
                  <c:v>1987.4166666666715</c:v>
                </c:pt>
                <c:pt idx="210">
                  <c:v>1987.5000000000032</c:v>
                </c:pt>
                <c:pt idx="211">
                  <c:v>1987.5833333333346</c:v>
                </c:pt>
                <c:pt idx="212">
                  <c:v>1987.6666666666706</c:v>
                </c:pt>
                <c:pt idx="213">
                  <c:v>1987.750000000003</c:v>
                </c:pt>
                <c:pt idx="214">
                  <c:v>1987.8333333333346</c:v>
                </c:pt>
                <c:pt idx="215">
                  <c:v>1987.9166666666713</c:v>
                </c:pt>
                <c:pt idx="216">
                  <c:v>1988.0000000000027</c:v>
                </c:pt>
                <c:pt idx="217">
                  <c:v>1988.0833333333344</c:v>
                </c:pt>
                <c:pt idx="218">
                  <c:v>1988.1666666666702</c:v>
                </c:pt>
                <c:pt idx="219">
                  <c:v>1988.2500000000025</c:v>
                </c:pt>
                <c:pt idx="220">
                  <c:v>1988.3333333333344</c:v>
                </c:pt>
                <c:pt idx="221">
                  <c:v>1988.4166666666708</c:v>
                </c:pt>
                <c:pt idx="222">
                  <c:v>1988.5000000000023</c:v>
                </c:pt>
                <c:pt idx="223">
                  <c:v>1988.5833333333342</c:v>
                </c:pt>
                <c:pt idx="224">
                  <c:v>1988.6666666666697</c:v>
                </c:pt>
                <c:pt idx="225">
                  <c:v>1988.750000000002</c:v>
                </c:pt>
                <c:pt idx="226">
                  <c:v>1988.8333333333342</c:v>
                </c:pt>
                <c:pt idx="227">
                  <c:v>1988.9166666666704</c:v>
                </c:pt>
                <c:pt idx="228">
                  <c:v>1989.0000000000018</c:v>
                </c:pt>
                <c:pt idx="229">
                  <c:v>1989.0833333333339</c:v>
                </c:pt>
                <c:pt idx="230">
                  <c:v>1989.1666666666683</c:v>
                </c:pt>
                <c:pt idx="231">
                  <c:v>1989.2500000000016</c:v>
                </c:pt>
                <c:pt idx="232">
                  <c:v>1989.3333333333339</c:v>
                </c:pt>
                <c:pt idx="233">
                  <c:v>1989.4166666666695</c:v>
                </c:pt>
                <c:pt idx="234">
                  <c:v>1989.5000000000014</c:v>
                </c:pt>
                <c:pt idx="235">
                  <c:v>1989.5833333333335</c:v>
                </c:pt>
                <c:pt idx="236">
                  <c:v>1989.6666666666681</c:v>
                </c:pt>
                <c:pt idx="237">
                  <c:v>1989.7500000000009</c:v>
                </c:pt>
                <c:pt idx="238">
                  <c:v>1989.833333333333</c:v>
                </c:pt>
                <c:pt idx="239">
                  <c:v>1989.916666666669</c:v>
                </c:pt>
                <c:pt idx="240">
                  <c:v>1990.0000000000009</c:v>
                </c:pt>
                <c:pt idx="241">
                  <c:v>1990.0833333333326</c:v>
                </c:pt>
                <c:pt idx="242">
                  <c:v>1990.1666666666681</c:v>
                </c:pt>
                <c:pt idx="243">
                  <c:v>1990.2500000000007</c:v>
                </c:pt>
                <c:pt idx="244">
                  <c:v>1990.3333333333323</c:v>
                </c:pt>
                <c:pt idx="245">
                  <c:v>1990.4166666666686</c:v>
                </c:pt>
                <c:pt idx="246">
                  <c:v>1990.5000000000005</c:v>
                </c:pt>
                <c:pt idx="247">
                  <c:v>1990.5833333333323</c:v>
                </c:pt>
                <c:pt idx="248">
                  <c:v>1990.6666666666679</c:v>
                </c:pt>
                <c:pt idx="249">
                  <c:v>1990.7500000000002</c:v>
                </c:pt>
                <c:pt idx="250">
                  <c:v>1990.8333333333319</c:v>
                </c:pt>
                <c:pt idx="251">
                  <c:v>1990.9166666666683</c:v>
                </c:pt>
                <c:pt idx="252">
                  <c:v>1991</c:v>
                </c:pt>
                <c:pt idx="253">
                  <c:v>1991.0833333333319</c:v>
                </c:pt>
                <c:pt idx="254">
                  <c:v>1991.1666666666665</c:v>
                </c:pt>
                <c:pt idx="255">
                  <c:v>1991.25</c:v>
                </c:pt>
                <c:pt idx="256">
                  <c:v>1991.3333333333314</c:v>
                </c:pt>
                <c:pt idx="257">
                  <c:v>1991.4166666666674</c:v>
                </c:pt>
                <c:pt idx="258">
                  <c:v>1991.4999999999995</c:v>
                </c:pt>
                <c:pt idx="259">
                  <c:v>1991.5833333333314</c:v>
                </c:pt>
                <c:pt idx="260">
                  <c:v>1991.6666666666661</c:v>
                </c:pt>
                <c:pt idx="261">
                  <c:v>1991.7499999999993</c:v>
                </c:pt>
                <c:pt idx="262">
                  <c:v>1991.833333333331</c:v>
                </c:pt>
                <c:pt idx="263">
                  <c:v>1991.916666666667</c:v>
                </c:pt>
                <c:pt idx="264">
                  <c:v>1991.9999999999991</c:v>
                </c:pt>
                <c:pt idx="265">
                  <c:v>1992.0833333333305</c:v>
                </c:pt>
                <c:pt idx="266">
                  <c:v>1992.1666666666661</c:v>
                </c:pt>
                <c:pt idx="267">
                  <c:v>1992.2499999999989</c:v>
                </c:pt>
                <c:pt idx="268">
                  <c:v>1992.3333333333305</c:v>
                </c:pt>
                <c:pt idx="269">
                  <c:v>1992.4166666666667</c:v>
                </c:pt>
                <c:pt idx="270">
                  <c:v>1992.4999999999986</c:v>
                </c:pt>
                <c:pt idx="271">
                  <c:v>1992.5833333333301</c:v>
                </c:pt>
                <c:pt idx="272">
                  <c:v>1992.6666666666661</c:v>
                </c:pt>
                <c:pt idx="273">
                  <c:v>1992.7499999999984</c:v>
                </c:pt>
                <c:pt idx="274">
                  <c:v>1992.8333333333301</c:v>
                </c:pt>
                <c:pt idx="275">
                  <c:v>1992.9166666666665</c:v>
                </c:pt>
                <c:pt idx="276">
                  <c:v>1992.9999999999982</c:v>
                </c:pt>
                <c:pt idx="277">
                  <c:v>1993.0833333333296</c:v>
                </c:pt>
                <c:pt idx="278">
                  <c:v>1993.1666666666656</c:v>
                </c:pt>
                <c:pt idx="279">
                  <c:v>1993.249999999998</c:v>
                </c:pt>
                <c:pt idx="280">
                  <c:v>1993.3333333333296</c:v>
                </c:pt>
                <c:pt idx="281">
                  <c:v>1993.4166666666663</c:v>
                </c:pt>
                <c:pt idx="282">
                  <c:v>1993.4999999999977</c:v>
                </c:pt>
                <c:pt idx="283">
                  <c:v>1993.5833333333294</c:v>
                </c:pt>
                <c:pt idx="284">
                  <c:v>1993.6666666666652</c:v>
                </c:pt>
                <c:pt idx="285">
                  <c:v>1993.7499999999975</c:v>
                </c:pt>
                <c:pt idx="286">
                  <c:v>1993.8333333333294</c:v>
                </c:pt>
                <c:pt idx="287">
                  <c:v>1993.9166666666658</c:v>
                </c:pt>
                <c:pt idx="288">
                  <c:v>1993.9999999999973</c:v>
                </c:pt>
                <c:pt idx="289">
                  <c:v>1994.0833333333292</c:v>
                </c:pt>
                <c:pt idx="290">
                  <c:v>1994.1666666666647</c:v>
                </c:pt>
                <c:pt idx="291">
                  <c:v>1994.249999999997</c:v>
                </c:pt>
                <c:pt idx="292">
                  <c:v>1994.3333333333292</c:v>
                </c:pt>
                <c:pt idx="293">
                  <c:v>1994.4166666666654</c:v>
                </c:pt>
                <c:pt idx="294">
                  <c:v>1994.4999999999968</c:v>
                </c:pt>
                <c:pt idx="295">
                  <c:v>1994.5833333333289</c:v>
                </c:pt>
                <c:pt idx="296">
                  <c:v>1994.6666666666633</c:v>
                </c:pt>
                <c:pt idx="297">
                  <c:v>1994.7499999999966</c:v>
                </c:pt>
                <c:pt idx="298">
                  <c:v>1994.8333333333289</c:v>
                </c:pt>
                <c:pt idx="299">
                  <c:v>1994.9166666666645</c:v>
                </c:pt>
                <c:pt idx="300">
                  <c:v>1994.9999999999964</c:v>
                </c:pt>
                <c:pt idx="301">
                  <c:v>1995.0833333333285</c:v>
                </c:pt>
                <c:pt idx="302">
                  <c:v>1995.1666666666631</c:v>
                </c:pt>
                <c:pt idx="303">
                  <c:v>1995.2499999999959</c:v>
                </c:pt>
                <c:pt idx="304">
                  <c:v>1995.333333333328</c:v>
                </c:pt>
                <c:pt idx="305">
                  <c:v>1995.416666666664</c:v>
                </c:pt>
                <c:pt idx="306">
                  <c:v>1995.4999999999959</c:v>
                </c:pt>
                <c:pt idx="307">
                  <c:v>1995.5833333333276</c:v>
                </c:pt>
                <c:pt idx="308">
                  <c:v>1995.6666666666631</c:v>
                </c:pt>
                <c:pt idx="309">
                  <c:v>1995.7499999999957</c:v>
                </c:pt>
                <c:pt idx="310">
                  <c:v>1995.8333333333273</c:v>
                </c:pt>
                <c:pt idx="311">
                  <c:v>1995.9166666666636</c:v>
                </c:pt>
                <c:pt idx="312">
                  <c:v>1995.9999999999955</c:v>
                </c:pt>
                <c:pt idx="313">
                  <c:v>1996.0833333333273</c:v>
                </c:pt>
                <c:pt idx="314">
                  <c:v>1996.1666666666629</c:v>
                </c:pt>
                <c:pt idx="315">
                  <c:v>1996.2499999999952</c:v>
                </c:pt>
                <c:pt idx="316">
                  <c:v>1996.3333333333269</c:v>
                </c:pt>
                <c:pt idx="317">
                  <c:v>1996.4166666666633</c:v>
                </c:pt>
                <c:pt idx="318">
                  <c:v>1996.499999999995</c:v>
                </c:pt>
                <c:pt idx="319">
                  <c:v>1996.5833333333269</c:v>
                </c:pt>
                <c:pt idx="320">
                  <c:v>1996.6666666666615</c:v>
                </c:pt>
                <c:pt idx="321">
                  <c:v>1996.749999999995</c:v>
                </c:pt>
                <c:pt idx="322">
                  <c:v>1996.8333333333264</c:v>
                </c:pt>
                <c:pt idx="323">
                  <c:v>1996.9166666666624</c:v>
                </c:pt>
                <c:pt idx="324">
                  <c:v>1996.9999999999945</c:v>
                </c:pt>
                <c:pt idx="325">
                  <c:v>1997.0833333333264</c:v>
                </c:pt>
                <c:pt idx="326">
                  <c:v>1997.1666666666611</c:v>
                </c:pt>
                <c:pt idx="327">
                  <c:v>1997.2499999999943</c:v>
                </c:pt>
                <c:pt idx="328">
                  <c:v>1997.333333333326</c:v>
                </c:pt>
                <c:pt idx="329">
                  <c:v>1997.416666666662</c:v>
                </c:pt>
                <c:pt idx="330">
                  <c:v>1997.4999999999941</c:v>
                </c:pt>
                <c:pt idx="331">
                  <c:v>1997.5833333333255</c:v>
                </c:pt>
                <c:pt idx="332">
                  <c:v>1997.6666666666611</c:v>
                </c:pt>
                <c:pt idx="333">
                  <c:v>1997.7499999999939</c:v>
                </c:pt>
                <c:pt idx="334">
                  <c:v>1997.8333333333255</c:v>
                </c:pt>
                <c:pt idx="335">
                  <c:v>1997.9166666666617</c:v>
                </c:pt>
                <c:pt idx="336">
                  <c:v>1997.9999999999936</c:v>
                </c:pt>
                <c:pt idx="337">
                  <c:v>1998.0833333333251</c:v>
                </c:pt>
                <c:pt idx="338">
                  <c:v>1998.1666666666601</c:v>
                </c:pt>
                <c:pt idx="339">
                  <c:v>1998.2499999999934</c:v>
                </c:pt>
                <c:pt idx="340">
                  <c:v>1998.3333333333251</c:v>
                </c:pt>
                <c:pt idx="341">
                  <c:v>1998.4166666666615</c:v>
                </c:pt>
                <c:pt idx="342">
                  <c:v>1998.4999999999932</c:v>
                </c:pt>
                <c:pt idx="343">
                  <c:v>1998.5833333333246</c:v>
                </c:pt>
                <c:pt idx="344">
                  <c:v>1998.6666666666601</c:v>
                </c:pt>
                <c:pt idx="345">
                  <c:v>1998.749999999993</c:v>
                </c:pt>
                <c:pt idx="346">
                  <c:v>1998.8333333333246</c:v>
                </c:pt>
                <c:pt idx="347">
                  <c:v>1998.9166666666613</c:v>
                </c:pt>
                <c:pt idx="348">
                  <c:v>1998.9999999999927</c:v>
                </c:pt>
                <c:pt idx="349">
                  <c:v>1999.0833333333244</c:v>
                </c:pt>
                <c:pt idx="350">
                  <c:v>1999.1666666666601</c:v>
                </c:pt>
                <c:pt idx="351">
                  <c:v>1999.2499999999925</c:v>
                </c:pt>
                <c:pt idx="352">
                  <c:v>1999.3333333333244</c:v>
                </c:pt>
                <c:pt idx="353">
                  <c:v>1999.4166666666608</c:v>
                </c:pt>
                <c:pt idx="354">
                  <c:v>1999.4999999999923</c:v>
                </c:pt>
                <c:pt idx="355">
                  <c:v>1999.5833333333242</c:v>
                </c:pt>
                <c:pt idx="356">
                  <c:v>1999.6666666666597</c:v>
                </c:pt>
                <c:pt idx="357">
                  <c:v>1999.749999999992</c:v>
                </c:pt>
                <c:pt idx="358">
                  <c:v>1999.8333333333242</c:v>
                </c:pt>
                <c:pt idx="359">
                  <c:v>1999.9166666666604</c:v>
                </c:pt>
                <c:pt idx="360">
                  <c:v>1999.9999999999918</c:v>
                </c:pt>
                <c:pt idx="361">
                  <c:v>2000.0833333333239</c:v>
                </c:pt>
                <c:pt idx="362">
                  <c:v>2000.1666666666583</c:v>
                </c:pt>
                <c:pt idx="363">
                  <c:v>2000.2499999999916</c:v>
                </c:pt>
                <c:pt idx="364">
                  <c:v>2000.3333333333239</c:v>
                </c:pt>
                <c:pt idx="365">
                  <c:v>2000.4166666666595</c:v>
                </c:pt>
                <c:pt idx="366">
                  <c:v>2000.4999999999914</c:v>
                </c:pt>
                <c:pt idx="367">
                  <c:v>2000.5833333333235</c:v>
                </c:pt>
                <c:pt idx="368">
                  <c:v>2000.6666666666581</c:v>
                </c:pt>
                <c:pt idx="369">
                  <c:v>2000.7499999999909</c:v>
                </c:pt>
                <c:pt idx="370">
                  <c:v>2000.833333333323</c:v>
                </c:pt>
                <c:pt idx="371">
                  <c:v>2000.916666666659</c:v>
                </c:pt>
                <c:pt idx="372">
                  <c:v>2000.9999999999909</c:v>
                </c:pt>
                <c:pt idx="373">
                  <c:v>2001.0833333333226</c:v>
                </c:pt>
                <c:pt idx="374">
                  <c:v>2001.1666666666581</c:v>
                </c:pt>
                <c:pt idx="375">
                  <c:v>2001.2499999999907</c:v>
                </c:pt>
                <c:pt idx="376">
                  <c:v>2001.3333333333223</c:v>
                </c:pt>
                <c:pt idx="377">
                  <c:v>2001.4166666666586</c:v>
                </c:pt>
                <c:pt idx="378">
                  <c:v>2001.4999999999905</c:v>
                </c:pt>
                <c:pt idx="379">
                  <c:v>2001.5833333333223</c:v>
                </c:pt>
                <c:pt idx="380">
                  <c:v>2001.6666666666579</c:v>
                </c:pt>
                <c:pt idx="381">
                  <c:v>2001.7499999999902</c:v>
                </c:pt>
                <c:pt idx="382">
                  <c:v>2001.8333333333219</c:v>
                </c:pt>
                <c:pt idx="383">
                  <c:v>2001.9166666666583</c:v>
                </c:pt>
                <c:pt idx="384">
                  <c:v>2001.99999999999</c:v>
                </c:pt>
                <c:pt idx="385">
                  <c:v>2002.0833333333219</c:v>
                </c:pt>
                <c:pt idx="386">
                  <c:v>2002.1666666666565</c:v>
                </c:pt>
                <c:pt idx="387">
                  <c:v>2002.24999999999</c:v>
                </c:pt>
                <c:pt idx="388">
                  <c:v>2002.3333333333214</c:v>
                </c:pt>
                <c:pt idx="389">
                  <c:v>2002.4166666666574</c:v>
                </c:pt>
                <c:pt idx="390">
                  <c:v>2002.4999999999895</c:v>
                </c:pt>
                <c:pt idx="391">
                  <c:v>2002.5833333333214</c:v>
                </c:pt>
                <c:pt idx="392">
                  <c:v>2002.6666666666561</c:v>
                </c:pt>
                <c:pt idx="393">
                  <c:v>2002.7499999999893</c:v>
                </c:pt>
                <c:pt idx="394">
                  <c:v>2002.833333333321</c:v>
                </c:pt>
                <c:pt idx="395">
                  <c:v>2002.916666666657</c:v>
                </c:pt>
                <c:pt idx="396">
                  <c:v>2002.9999999999891</c:v>
                </c:pt>
                <c:pt idx="397">
                  <c:v>2003.0833333333205</c:v>
                </c:pt>
                <c:pt idx="398">
                  <c:v>2003.1666666666561</c:v>
                </c:pt>
                <c:pt idx="399">
                  <c:v>2003.2499999999889</c:v>
                </c:pt>
                <c:pt idx="400">
                  <c:v>2003.3333333333205</c:v>
                </c:pt>
                <c:pt idx="401">
                  <c:v>2003.4166666666567</c:v>
                </c:pt>
                <c:pt idx="402">
                  <c:v>2003.4999999999886</c:v>
                </c:pt>
                <c:pt idx="403">
                  <c:v>2003.5833333333201</c:v>
                </c:pt>
                <c:pt idx="404">
                  <c:v>2003.6666666666551</c:v>
                </c:pt>
                <c:pt idx="405">
                  <c:v>2003.7499999999884</c:v>
                </c:pt>
                <c:pt idx="406">
                  <c:v>2003.8333333333201</c:v>
                </c:pt>
                <c:pt idx="407">
                  <c:v>2003.9166666666565</c:v>
                </c:pt>
                <c:pt idx="408">
                  <c:v>2003.9999999999882</c:v>
                </c:pt>
                <c:pt idx="409">
                  <c:v>2004.0833333333196</c:v>
                </c:pt>
                <c:pt idx="410">
                  <c:v>2004.1666666666551</c:v>
                </c:pt>
                <c:pt idx="411">
                  <c:v>2004.2499999999879</c:v>
                </c:pt>
                <c:pt idx="412">
                  <c:v>2004.3333333333196</c:v>
                </c:pt>
                <c:pt idx="413">
                  <c:v>2004.4166666666563</c:v>
                </c:pt>
                <c:pt idx="414">
                  <c:v>2004.4999999999877</c:v>
                </c:pt>
                <c:pt idx="415">
                  <c:v>2004.5833333333194</c:v>
                </c:pt>
                <c:pt idx="416">
                  <c:v>2004.6666666666551</c:v>
                </c:pt>
                <c:pt idx="417">
                  <c:v>2004.7499999999875</c:v>
                </c:pt>
                <c:pt idx="418">
                  <c:v>2004.8333333333194</c:v>
                </c:pt>
                <c:pt idx="419">
                  <c:v>2004.9166666666558</c:v>
                </c:pt>
                <c:pt idx="420">
                  <c:v>2004.9999999999873</c:v>
                </c:pt>
                <c:pt idx="421">
                  <c:v>2005.0833333333192</c:v>
                </c:pt>
                <c:pt idx="422">
                  <c:v>2005.1666666666547</c:v>
                </c:pt>
                <c:pt idx="423">
                  <c:v>2005.249999999987</c:v>
                </c:pt>
                <c:pt idx="424">
                  <c:v>2005.3333333333192</c:v>
                </c:pt>
                <c:pt idx="425">
                  <c:v>2005.4166666666554</c:v>
                </c:pt>
                <c:pt idx="426">
                  <c:v>2005.4999999999868</c:v>
                </c:pt>
                <c:pt idx="427">
                  <c:v>2005.5833333333189</c:v>
                </c:pt>
                <c:pt idx="428">
                  <c:v>2005.6666666666533</c:v>
                </c:pt>
                <c:pt idx="429">
                  <c:v>2005.7499999999866</c:v>
                </c:pt>
                <c:pt idx="430">
                  <c:v>2005.8333333333189</c:v>
                </c:pt>
                <c:pt idx="431">
                  <c:v>2005.9166666666545</c:v>
                </c:pt>
                <c:pt idx="432">
                  <c:v>2005.9999999999864</c:v>
                </c:pt>
                <c:pt idx="433">
                  <c:v>2006.0833333333185</c:v>
                </c:pt>
                <c:pt idx="434">
                  <c:v>2006.1666666666531</c:v>
                </c:pt>
                <c:pt idx="435">
                  <c:v>2006.2499999999859</c:v>
                </c:pt>
                <c:pt idx="436">
                  <c:v>2006.333333333318</c:v>
                </c:pt>
                <c:pt idx="437">
                  <c:v>2006.416666666654</c:v>
                </c:pt>
                <c:pt idx="438">
                  <c:v>2006.4999999999859</c:v>
                </c:pt>
                <c:pt idx="439">
                  <c:v>2006.5833333333176</c:v>
                </c:pt>
                <c:pt idx="440">
                  <c:v>2006.6666666666531</c:v>
                </c:pt>
                <c:pt idx="441">
                  <c:v>2006.7499999999857</c:v>
                </c:pt>
                <c:pt idx="442">
                  <c:v>2006.8333333333173</c:v>
                </c:pt>
                <c:pt idx="443">
                  <c:v>2006.9166666666536</c:v>
                </c:pt>
                <c:pt idx="444">
                  <c:v>2006.9999999999854</c:v>
                </c:pt>
                <c:pt idx="445">
                  <c:v>2007.0833333333173</c:v>
                </c:pt>
                <c:pt idx="446">
                  <c:v>2007.1666666666529</c:v>
                </c:pt>
                <c:pt idx="447">
                  <c:v>2007.2499999999852</c:v>
                </c:pt>
                <c:pt idx="448">
                  <c:v>2007.3333333333169</c:v>
                </c:pt>
                <c:pt idx="449">
                  <c:v>2007.4166666666533</c:v>
                </c:pt>
                <c:pt idx="450">
                  <c:v>2007.499999999985</c:v>
                </c:pt>
                <c:pt idx="451">
                  <c:v>2007.5833333333169</c:v>
                </c:pt>
                <c:pt idx="452">
                  <c:v>2007.6666666666515</c:v>
                </c:pt>
                <c:pt idx="453">
                  <c:v>2007.749999999985</c:v>
                </c:pt>
                <c:pt idx="454">
                  <c:v>2007.8333333333164</c:v>
                </c:pt>
                <c:pt idx="455">
                  <c:v>2007.9166666666524</c:v>
                </c:pt>
                <c:pt idx="456">
                  <c:v>2007.9999999999845</c:v>
                </c:pt>
                <c:pt idx="457">
                  <c:v>2008.0833333333164</c:v>
                </c:pt>
                <c:pt idx="458">
                  <c:v>2008.1666666666511</c:v>
                </c:pt>
                <c:pt idx="459">
                  <c:v>2008.2499999999843</c:v>
                </c:pt>
                <c:pt idx="460">
                  <c:v>2008.333333333316</c:v>
                </c:pt>
                <c:pt idx="461">
                  <c:v>2008.416666666652</c:v>
                </c:pt>
                <c:pt idx="462">
                  <c:v>2008.4999999999841</c:v>
                </c:pt>
                <c:pt idx="463">
                  <c:v>2008.5833333333155</c:v>
                </c:pt>
                <c:pt idx="464">
                  <c:v>2008.6666666666511</c:v>
                </c:pt>
                <c:pt idx="465">
                  <c:v>2008.7499999999839</c:v>
                </c:pt>
                <c:pt idx="466">
                  <c:v>2008.8333333333153</c:v>
                </c:pt>
                <c:pt idx="467">
                  <c:v>2008.9166666666517</c:v>
                </c:pt>
                <c:pt idx="468">
                  <c:v>2008.9999999999836</c:v>
                </c:pt>
                <c:pt idx="469">
                  <c:v>2009.0833333333151</c:v>
                </c:pt>
                <c:pt idx="470">
                  <c:v>2009.1666666666501</c:v>
                </c:pt>
                <c:pt idx="471">
                  <c:v>2009.2499999999834</c:v>
                </c:pt>
                <c:pt idx="472">
                  <c:v>2009.3333333333148</c:v>
                </c:pt>
                <c:pt idx="473">
                  <c:v>2009.4166666666515</c:v>
                </c:pt>
                <c:pt idx="474">
                  <c:v>2009.4999999999832</c:v>
                </c:pt>
                <c:pt idx="475">
                  <c:v>2009.5833333333146</c:v>
                </c:pt>
                <c:pt idx="476">
                  <c:v>2009.6666666666501</c:v>
                </c:pt>
                <c:pt idx="477">
                  <c:v>2009.7499999999829</c:v>
                </c:pt>
                <c:pt idx="478">
                  <c:v>2009.8333333333146</c:v>
                </c:pt>
                <c:pt idx="479">
                  <c:v>2009.9166666666513</c:v>
                </c:pt>
                <c:pt idx="480">
                  <c:v>2009.9999999999827</c:v>
                </c:pt>
                <c:pt idx="481">
                  <c:v>2010.0833333333144</c:v>
                </c:pt>
                <c:pt idx="482">
                  <c:v>2010.1666666666501</c:v>
                </c:pt>
                <c:pt idx="483">
                  <c:v>2010.2499999999825</c:v>
                </c:pt>
                <c:pt idx="484">
                  <c:v>2010.3333333333144</c:v>
                </c:pt>
                <c:pt idx="485">
                  <c:v>2010.4166666666508</c:v>
                </c:pt>
                <c:pt idx="486">
                  <c:v>2010.4999999999823</c:v>
                </c:pt>
                <c:pt idx="487">
                  <c:v>2010.5833333333142</c:v>
                </c:pt>
                <c:pt idx="488">
                  <c:v>2010.6666666666497</c:v>
                </c:pt>
                <c:pt idx="489">
                  <c:v>2010.749999999982</c:v>
                </c:pt>
                <c:pt idx="490">
                  <c:v>2010.8333333333142</c:v>
                </c:pt>
                <c:pt idx="491">
                  <c:v>2010.9166666666504</c:v>
                </c:pt>
                <c:pt idx="492">
                  <c:v>2010.9999999999818</c:v>
                </c:pt>
                <c:pt idx="493">
                  <c:v>2011.0833333333139</c:v>
                </c:pt>
                <c:pt idx="494">
                  <c:v>2011.1666666666483</c:v>
                </c:pt>
                <c:pt idx="495">
                  <c:v>2011.2499999999816</c:v>
                </c:pt>
                <c:pt idx="496">
                  <c:v>2011.3333333333139</c:v>
                </c:pt>
                <c:pt idx="497">
                  <c:v>2011.4166666666495</c:v>
                </c:pt>
              </c:numCache>
            </c:numRef>
          </c:xVal>
          <c:yVal>
            <c:numRef>
              <c:f>'fig 10.15'!$D$2:$D$499</c:f>
              <c:numCache>
                <c:formatCode>General</c:formatCode>
                <c:ptCount val="498"/>
                <c:pt idx="0">
                  <c:v>-8.0000000000000127E-2</c:v>
                </c:pt>
                <c:pt idx="1">
                  <c:v>0.11000000000000032</c:v>
                </c:pt>
                <c:pt idx="2">
                  <c:v>0.44000000000000039</c:v>
                </c:pt>
                <c:pt idx="3">
                  <c:v>0.88</c:v>
                </c:pt>
                <c:pt idx="4">
                  <c:v>1.0700000000000003</c:v>
                </c:pt>
                <c:pt idx="5">
                  <c:v>1.1600000000000001</c:v>
                </c:pt>
                <c:pt idx="6">
                  <c:v>1.0099999999999985</c:v>
                </c:pt>
                <c:pt idx="7">
                  <c:v>1.1200000000000001</c:v>
                </c:pt>
                <c:pt idx="8">
                  <c:v>1.2599999999999985</c:v>
                </c:pt>
                <c:pt idx="9">
                  <c:v>1.42</c:v>
                </c:pt>
                <c:pt idx="10">
                  <c:v>1.5599999999999985</c:v>
                </c:pt>
                <c:pt idx="11">
                  <c:v>1.5199999999999982</c:v>
                </c:pt>
                <c:pt idx="12">
                  <c:v>1.7999999999999989</c:v>
                </c:pt>
                <c:pt idx="13">
                  <c:v>2.4099999999999997</c:v>
                </c:pt>
                <c:pt idx="14">
                  <c:v>2.3200000000000003</c:v>
                </c:pt>
                <c:pt idx="15">
                  <c:v>1.9700000000000011</c:v>
                </c:pt>
                <c:pt idx="16">
                  <c:v>2.25</c:v>
                </c:pt>
                <c:pt idx="17">
                  <c:v>1.7699999999999982</c:v>
                </c:pt>
                <c:pt idx="18">
                  <c:v>1.33</c:v>
                </c:pt>
                <c:pt idx="19">
                  <c:v>1.6399999999999988</c:v>
                </c:pt>
                <c:pt idx="20">
                  <c:v>1.4499999999999975</c:v>
                </c:pt>
                <c:pt idx="21">
                  <c:v>1.4699999999999982</c:v>
                </c:pt>
                <c:pt idx="22">
                  <c:v>1.589999999999999</c:v>
                </c:pt>
                <c:pt idx="23">
                  <c:v>1.9200000000000008</c:v>
                </c:pt>
                <c:pt idx="24">
                  <c:v>2.5700000000000003</c:v>
                </c:pt>
                <c:pt idx="25">
                  <c:v>2.88</c:v>
                </c:pt>
                <c:pt idx="26">
                  <c:v>2.3400000000000003</c:v>
                </c:pt>
                <c:pt idx="27">
                  <c:v>2.4800000000000004</c:v>
                </c:pt>
                <c:pt idx="28">
                  <c:v>2.44</c:v>
                </c:pt>
                <c:pt idx="29">
                  <c:v>2.2000000000000002</c:v>
                </c:pt>
                <c:pt idx="30">
                  <c:v>2.1300000000000003</c:v>
                </c:pt>
                <c:pt idx="31">
                  <c:v>2.1900000000000004</c:v>
                </c:pt>
                <c:pt idx="32">
                  <c:v>1.8899999999999988</c:v>
                </c:pt>
                <c:pt idx="33">
                  <c:v>1.7400000000000002</c:v>
                </c:pt>
                <c:pt idx="34">
                  <c:v>1.5</c:v>
                </c:pt>
                <c:pt idx="35">
                  <c:v>1.29</c:v>
                </c:pt>
                <c:pt idx="36">
                  <c:v>1.0499999999999989</c:v>
                </c:pt>
                <c:pt idx="37">
                  <c:v>1.04</c:v>
                </c:pt>
                <c:pt idx="38">
                  <c:v>0.62000000000000055</c:v>
                </c:pt>
                <c:pt idx="39">
                  <c:v>0.41000000000000031</c:v>
                </c:pt>
                <c:pt idx="40">
                  <c:v>0.48999999999999966</c:v>
                </c:pt>
                <c:pt idx="41">
                  <c:v>-0.29000000000000026</c:v>
                </c:pt>
                <c:pt idx="42">
                  <c:v>-0.88</c:v>
                </c:pt>
                <c:pt idx="43">
                  <c:v>-1.2699999999999982</c:v>
                </c:pt>
                <c:pt idx="44">
                  <c:v>-1.1999999999999984</c:v>
                </c:pt>
                <c:pt idx="45">
                  <c:v>-0.4300000000000001</c:v>
                </c:pt>
                <c:pt idx="46">
                  <c:v>-1.0999999999999988</c:v>
                </c:pt>
                <c:pt idx="47">
                  <c:v>-0.71000000000000041</c:v>
                </c:pt>
                <c:pt idx="48">
                  <c:v>-0.78</c:v>
                </c:pt>
                <c:pt idx="49">
                  <c:v>-0.16000000000000014</c:v>
                </c:pt>
                <c:pt idx="50">
                  <c:v>-0.75000000000000044</c:v>
                </c:pt>
                <c:pt idx="51">
                  <c:v>-0.82000000000000062</c:v>
                </c:pt>
                <c:pt idx="52">
                  <c:v>-0.65000000000000102</c:v>
                </c:pt>
                <c:pt idx="53">
                  <c:v>-0.36000000000000032</c:v>
                </c:pt>
                <c:pt idx="54">
                  <c:v>0.26</c:v>
                </c:pt>
                <c:pt idx="55">
                  <c:v>-0.92000000000000171</c:v>
                </c:pt>
                <c:pt idx="56">
                  <c:v>-2.0000000000001364E-2</c:v>
                </c:pt>
                <c:pt idx="57">
                  <c:v>0.44000000000000039</c:v>
                </c:pt>
                <c:pt idx="58">
                  <c:v>0.21000000000000008</c:v>
                </c:pt>
                <c:pt idx="59">
                  <c:v>0.27999999999999964</c:v>
                </c:pt>
                <c:pt idx="60">
                  <c:v>1.2400000000000002</c:v>
                </c:pt>
                <c:pt idx="61">
                  <c:v>1.8899999999999988</c:v>
                </c:pt>
                <c:pt idx="62">
                  <c:v>2.2400000000000002</c:v>
                </c:pt>
                <c:pt idx="63">
                  <c:v>2.62</c:v>
                </c:pt>
                <c:pt idx="64">
                  <c:v>2.8299999999999987</c:v>
                </c:pt>
                <c:pt idx="65">
                  <c:v>2.5200000000000005</c:v>
                </c:pt>
                <c:pt idx="66">
                  <c:v>1.9300000000000015</c:v>
                </c:pt>
                <c:pt idx="67">
                  <c:v>1.9600000000000009</c:v>
                </c:pt>
                <c:pt idx="68">
                  <c:v>2.0099999999999998</c:v>
                </c:pt>
                <c:pt idx="69">
                  <c:v>2.1800000000000006</c:v>
                </c:pt>
                <c:pt idx="70">
                  <c:v>2.5700000000000003</c:v>
                </c:pt>
                <c:pt idx="71">
                  <c:v>2.5599999999999987</c:v>
                </c:pt>
                <c:pt idx="72">
                  <c:v>2.8699999999999997</c:v>
                </c:pt>
                <c:pt idx="73">
                  <c:v>2.9099999999999997</c:v>
                </c:pt>
                <c:pt idx="74">
                  <c:v>2.7300000000000004</c:v>
                </c:pt>
                <c:pt idx="75">
                  <c:v>2.6999999999999993</c:v>
                </c:pt>
                <c:pt idx="76">
                  <c:v>2.7</c:v>
                </c:pt>
                <c:pt idx="77">
                  <c:v>2.4499999999999997</c:v>
                </c:pt>
                <c:pt idx="78">
                  <c:v>2.5999999999999988</c:v>
                </c:pt>
                <c:pt idx="79">
                  <c:v>2.63</c:v>
                </c:pt>
                <c:pt idx="80">
                  <c:v>2.5099999999999998</c:v>
                </c:pt>
                <c:pt idx="81">
                  <c:v>2.4899999999999998</c:v>
                </c:pt>
                <c:pt idx="82">
                  <c:v>2.54</c:v>
                </c:pt>
                <c:pt idx="83">
                  <c:v>2.5200000000000005</c:v>
                </c:pt>
                <c:pt idx="84">
                  <c:v>2.59</c:v>
                </c:pt>
                <c:pt idx="85">
                  <c:v>2.7199999999999998</c:v>
                </c:pt>
                <c:pt idx="86">
                  <c:v>2.8600000000000003</c:v>
                </c:pt>
                <c:pt idx="87">
                  <c:v>2.8299999999999987</c:v>
                </c:pt>
                <c:pt idx="88">
                  <c:v>2.5</c:v>
                </c:pt>
                <c:pt idx="89">
                  <c:v>2.2600000000000011</c:v>
                </c:pt>
                <c:pt idx="90">
                  <c:v>2.1399999999999997</c:v>
                </c:pt>
                <c:pt idx="91">
                  <c:v>1.9100000000000001</c:v>
                </c:pt>
                <c:pt idx="92">
                  <c:v>1.5300000000000002</c:v>
                </c:pt>
                <c:pt idx="93">
                  <c:v>1.3599999999999985</c:v>
                </c:pt>
                <c:pt idx="94">
                  <c:v>1.4800000000000004</c:v>
                </c:pt>
                <c:pt idx="95">
                  <c:v>1.62</c:v>
                </c:pt>
                <c:pt idx="96">
                  <c:v>1.5199999999999982</c:v>
                </c:pt>
                <c:pt idx="97">
                  <c:v>1.5799999999999979</c:v>
                </c:pt>
                <c:pt idx="98">
                  <c:v>1.7499999999999976</c:v>
                </c:pt>
                <c:pt idx="99">
                  <c:v>1.8600000000000003</c:v>
                </c:pt>
                <c:pt idx="100">
                  <c:v>1.9399999999999986</c:v>
                </c:pt>
                <c:pt idx="101">
                  <c:v>1.7300000000000004</c:v>
                </c:pt>
                <c:pt idx="102">
                  <c:v>1.6300000000000017</c:v>
                </c:pt>
                <c:pt idx="103">
                  <c:v>1.33</c:v>
                </c:pt>
                <c:pt idx="104">
                  <c:v>0.57000000000000062</c:v>
                </c:pt>
                <c:pt idx="105">
                  <c:v>0.65000000000000102</c:v>
                </c:pt>
                <c:pt idx="106">
                  <c:v>0.17</c:v>
                </c:pt>
                <c:pt idx="107">
                  <c:v>-7.0000000000000312E-2</c:v>
                </c:pt>
                <c:pt idx="108">
                  <c:v>-0.25</c:v>
                </c:pt>
                <c:pt idx="109">
                  <c:v>-0.22000000000000064</c:v>
                </c:pt>
                <c:pt idx="110">
                  <c:v>-0.36000000000000132</c:v>
                </c:pt>
                <c:pt idx="111">
                  <c:v>-0.2800000000000013</c:v>
                </c:pt>
                <c:pt idx="112">
                  <c:v>-0.35999999999999988</c:v>
                </c:pt>
                <c:pt idx="113">
                  <c:v>-0.15000000000000041</c:v>
                </c:pt>
                <c:pt idx="114">
                  <c:v>-0.29000000000000092</c:v>
                </c:pt>
                <c:pt idx="115">
                  <c:v>-0.49000000000000032</c:v>
                </c:pt>
                <c:pt idx="116">
                  <c:v>-0.92999999999999972</c:v>
                </c:pt>
                <c:pt idx="117">
                  <c:v>-1.3999999999999975</c:v>
                </c:pt>
                <c:pt idx="118">
                  <c:v>-1.1399999999999977</c:v>
                </c:pt>
                <c:pt idx="119">
                  <c:v>-1.6499999999999975</c:v>
                </c:pt>
                <c:pt idx="120">
                  <c:v>-1.1999999999999984</c:v>
                </c:pt>
                <c:pt idx="121">
                  <c:v>-0.44999999999999957</c:v>
                </c:pt>
                <c:pt idx="122">
                  <c:v>-2.4499999999999993</c:v>
                </c:pt>
                <c:pt idx="123">
                  <c:v>-1.7299999999999971</c:v>
                </c:pt>
                <c:pt idx="124">
                  <c:v>1.5999999999999988</c:v>
                </c:pt>
                <c:pt idx="125">
                  <c:v>2.7099999999999991</c:v>
                </c:pt>
                <c:pt idx="126">
                  <c:v>2.1899999999999995</c:v>
                </c:pt>
                <c:pt idx="127">
                  <c:v>1.969999999999998</c:v>
                </c:pt>
                <c:pt idx="128">
                  <c:v>1.2400000000000002</c:v>
                </c:pt>
                <c:pt idx="129">
                  <c:v>0.13000000000000078</c:v>
                </c:pt>
                <c:pt idx="130">
                  <c:v>-1.0500000000000007</c:v>
                </c:pt>
                <c:pt idx="131">
                  <c:v>-2.6500000000000004</c:v>
                </c:pt>
                <c:pt idx="132">
                  <c:v>-2.4499999999999993</c:v>
                </c:pt>
                <c:pt idx="133">
                  <c:v>-1.5999999999999988</c:v>
                </c:pt>
                <c:pt idx="134">
                  <c:v>-0.24000000000000021</c:v>
                </c:pt>
                <c:pt idx="135">
                  <c:v>-9.999999999999799E-3</c:v>
                </c:pt>
                <c:pt idx="136">
                  <c:v>-2.2000000000000011</c:v>
                </c:pt>
                <c:pt idx="137">
                  <c:v>-1.2599999999999985</c:v>
                </c:pt>
                <c:pt idx="138">
                  <c:v>-0.67000000000000048</c:v>
                </c:pt>
                <c:pt idx="139">
                  <c:v>-0.57000000000000062</c:v>
                </c:pt>
                <c:pt idx="140">
                  <c:v>0.62000000000000144</c:v>
                </c:pt>
                <c:pt idx="141">
                  <c:v>1.6100000000000021</c:v>
                </c:pt>
                <c:pt idx="142">
                  <c:v>2.5300000000000007</c:v>
                </c:pt>
                <c:pt idx="143">
                  <c:v>2.8699999999999997</c:v>
                </c:pt>
                <c:pt idx="144">
                  <c:v>2.3099999999999987</c:v>
                </c:pt>
                <c:pt idx="145">
                  <c:v>0.94999999999999962</c:v>
                </c:pt>
                <c:pt idx="146">
                  <c:v>1.1799999999999988</c:v>
                </c:pt>
                <c:pt idx="147">
                  <c:v>1.1700000000000008</c:v>
                </c:pt>
                <c:pt idx="148">
                  <c:v>1.5299999999999978</c:v>
                </c:pt>
                <c:pt idx="149">
                  <c:v>1.83</c:v>
                </c:pt>
                <c:pt idx="150">
                  <c:v>2.5999999999999988</c:v>
                </c:pt>
                <c:pt idx="151">
                  <c:v>4.3800000000000008</c:v>
                </c:pt>
                <c:pt idx="152">
                  <c:v>4.42</c:v>
                </c:pt>
                <c:pt idx="153">
                  <c:v>3.2</c:v>
                </c:pt>
                <c:pt idx="154">
                  <c:v>2.4800000000000004</c:v>
                </c:pt>
                <c:pt idx="155">
                  <c:v>2.5999999999999988</c:v>
                </c:pt>
                <c:pt idx="156">
                  <c:v>2.6000000000000005</c:v>
                </c:pt>
                <c:pt idx="157">
                  <c:v>2.6100000000000008</c:v>
                </c:pt>
                <c:pt idx="158">
                  <c:v>2.16</c:v>
                </c:pt>
                <c:pt idx="159">
                  <c:v>2.1899999999999995</c:v>
                </c:pt>
                <c:pt idx="160">
                  <c:v>2.1900000000000013</c:v>
                </c:pt>
                <c:pt idx="161">
                  <c:v>2.0600000000000005</c:v>
                </c:pt>
                <c:pt idx="162">
                  <c:v>2.3000000000000007</c:v>
                </c:pt>
                <c:pt idx="163">
                  <c:v>2.5099999999999998</c:v>
                </c:pt>
                <c:pt idx="164">
                  <c:v>2.6500000000000004</c:v>
                </c:pt>
                <c:pt idx="165">
                  <c:v>2.8999999999999977</c:v>
                </c:pt>
                <c:pt idx="166">
                  <c:v>2.9299999999999997</c:v>
                </c:pt>
                <c:pt idx="167">
                  <c:v>2.8299999999999987</c:v>
                </c:pt>
                <c:pt idx="168">
                  <c:v>2.7699999999999996</c:v>
                </c:pt>
                <c:pt idx="169">
                  <c:v>2.75</c:v>
                </c:pt>
                <c:pt idx="170">
                  <c:v>2.8000000000000007</c:v>
                </c:pt>
                <c:pt idx="171">
                  <c:v>2.9400000000000013</c:v>
                </c:pt>
                <c:pt idx="172">
                  <c:v>3.58</c:v>
                </c:pt>
                <c:pt idx="173">
                  <c:v>3.6900000000000013</c:v>
                </c:pt>
                <c:pt idx="174">
                  <c:v>3.24</c:v>
                </c:pt>
                <c:pt idx="175">
                  <c:v>2.25</c:v>
                </c:pt>
                <c:pt idx="176">
                  <c:v>2.1500000000000004</c:v>
                </c:pt>
                <c:pt idx="177">
                  <c:v>2.42</c:v>
                </c:pt>
                <c:pt idx="178">
                  <c:v>2.9600000000000009</c:v>
                </c:pt>
                <c:pt idx="179">
                  <c:v>3.4399999999999977</c:v>
                </c:pt>
                <c:pt idx="180">
                  <c:v>3.620000000000001</c:v>
                </c:pt>
                <c:pt idx="181">
                  <c:v>3.24</c:v>
                </c:pt>
                <c:pt idx="182">
                  <c:v>3.34</c:v>
                </c:pt>
                <c:pt idx="183">
                  <c:v>3.4799999999999978</c:v>
                </c:pt>
                <c:pt idx="184">
                  <c:v>3.3699999999999988</c:v>
                </c:pt>
                <c:pt idx="185">
                  <c:v>3.21</c:v>
                </c:pt>
                <c:pt idx="186">
                  <c:v>3.2300000000000004</c:v>
                </c:pt>
                <c:pt idx="187">
                  <c:v>3.1900000000000004</c:v>
                </c:pt>
                <c:pt idx="188">
                  <c:v>3.2699999999999996</c:v>
                </c:pt>
                <c:pt idx="189">
                  <c:v>3.08</c:v>
                </c:pt>
                <c:pt idx="190">
                  <c:v>2.5399999999999987</c:v>
                </c:pt>
                <c:pt idx="191">
                  <c:v>2.16</c:v>
                </c:pt>
                <c:pt idx="192">
                  <c:v>2.1199999999999988</c:v>
                </c:pt>
                <c:pt idx="193">
                  <c:v>1.6399999999999988</c:v>
                </c:pt>
                <c:pt idx="194">
                  <c:v>1.2200000000000006</c:v>
                </c:pt>
                <c:pt idx="195">
                  <c:v>1.2400000000000002</c:v>
                </c:pt>
                <c:pt idx="196">
                  <c:v>1.5599999999999985</c:v>
                </c:pt>
                <c:pt idx="197">
                  <c:v>1.589999999999999</c:v>
                </c:pt>
                <c:pt idx="198">
                  <c:v>1.4699999999999982</c:v>
                </c:pt>
                <c:pt idx="199">
                  <c:v>1.6399999999999988</c:v>
                </c:pt>
                <c:pt idx="200">
                  <c:v>2.2400000000000002</c:v>
                </c:pt>
                <c:pt idx="201">
                  <c:v>2.25</c:v>
                </c:pt>
                <c:pt idx="202">
                  <c:v>1.9000000000000012</c:v>
                </c:pt>
                <c:pt idx="203">
                  <c:v>1.58</c:v>
                </c:pt>
                <c:pt idx="204">
                  <c:v>1.6500000000000012</c:v>
                </c:pt>
                <c:pt idx="205">
                  <c:v>1.6600000000000001</c:v>
                </c:pt>
                <c:pt idx="206">
                  <c:v>1.6600000000000001</c:v>
                </c:pt>
                <c:pt idx="207">
                  <c:v>2.38</c:v>
                </c:pt>
                <c:pt idx="208">
                  <c:v>2.9499999999999993</c:v>
                </c:pt>
                <c:pt idx="209">
                  <c:v>2.7300000000000004</c:v>
                </c:pt>
                <c:pt idx="210">
                  <c:v>2.7599999999999989</c:v>
                </c:pt>
                <c:pt idx="211">
                  <c:v>2.7199999999999998</c:v>
                </c:pt>
                <c:pt idx="212">
                  <c:v>3.0199999999999987</c:v>
                </c:pt>
                <c:pt idx="213">
                  <c:v>3.3899999999999997</c:v>
                </c:pt>
                <c:pt idx="214">
                  <c:v>3.169999999999999</c:v>
                </c:pt>
                <c:pt idx="215">
                  <c:v>3.2200000000000006</c:v>
                </c:pt>
                <c:pt idx="216">
                  <c:v>2.8600000000000003</c:v>
                </c:pt>
                <c:pt idx="217">
                  <c:v>2.5500000000000007</c:v>
                </c:pt>
                <c:pt idx="218">
                  <c:v>2.669999999999999</c:v>
                </c:pt>
                <c:pt idx="219">
                  <c:v>2.8099999999999987</c:v>
                </c:pt>
                <c:pt idx="220">
                  <c:v>2.8299999999999987</c:v>
                </c:pt>
                <c:pt idx="221">
                  <c:v>2.46</c:v>
                </c:pt>
                <c:pt idx="222">
                  <c:v>2.3299999999999987</c:v>
                </c:pt>
                <c:pt idx="223">
                  <c:v>2.2000000000000002</c:v>
                </c:pt>
                <c:pt idx="224">
                  <c:v>1.7400000000000002</c:v>
                </c:pt>
                <c:pt idx="225">
                  <c:v>1.4500000000000011</c:v>
                </c:pt>
                <c:pt idx="226">
                  <c:v>1.2000000000000011</c:v>
                </c:pt>
                <c:pt idx="227">
                  <c:v>1.0399999999999976</c:v>
                </c:pt>
                <c:pt idx="228">
                  <c:v>0.82000000000000062</c:v>
                </c:pt>
                <c:pt idx="229">
                  <c:v>0.64000000000000112</c:v>
                </c:pt>
                <c:pt idx="230">
                  <c:v>0.53999999999999915</c:v>
                </c:pt>
                <c:pt idx="231">
                  <c:v>0.52999999999999969</c:v>
                </c:pt>
                <c:pt idx="232">
                  <c:v>0.4300000000000001</c:v>
                </c:pt>
                <c:pt idx="233">
                  <c:v>0.12999999999999912</c:v>
                </c:pt>
                <c:pt idx="234">
                  <c:v>0.13999999999999982</c:v>
                </c:pt>
                <c:pt idx="235">
                  <c:v>0.20999999999999927</c:v>
                </c:pt>
                <c:pt idx="236">
                  <c:v>0.43999999999999995</c:v>
                </c:pt>
                <c:pt idx="237">
                  <c:v>0.37000000000000033</c:v>
                </c:pt>
                <c:pt idx="238">
                  <c:v>0.17999999999999994</c:v>
                </c:pt>
                <c:pt idx="239">
                  <c:v>0.21000000000000008</c:v>
                </c:pt>
                <c:pt idx="240">
                  <c:v>0.57000000000000162</c:v>
                </c:pt>
                <c:pt idx="241">
                  <c:v>0.73000000000000065</c:v>
                </c:pt>
                <c:pt idx="242">
                  <c:v>0.68999999999999961</c:v>
                </c:pt>
                <c:pt idx="243">
                  <c:v>1.0199999999999982</c:v>
                </c:pt>
                <c:pt idx="244">
                  <c:v>1.0199999999999982</c:v>
                </c:pt>
                <c:pt idx="245">
                  <c:v>0.75000000000000044</c:v>
                </c:pt>
                <c:pt idx="246">
                  <c:v>0.85000000000000064</c:v>
                </c:pt>
                <c:pt idx="247">
                  <c:v>1.2999999999999989</c:v>
                </c:pt>
                <c:pt idx="248">
                  <c:v>1.5300000000000002</c:v>
                </c:pt>
                <c:pt idx="249">
                  <c:v>1.5500000000000007</c:v>
                </c:pt>
                <c:pt idx="250">
                  <c:v>1.3300000000000018</c:v>
                </c:pt>
                <c:pt idx="251">
                  <c:v>1.339999999999999</c:v>
                </c:pt>
                <c:pt idx="252">
                  <c:v>1.87</c:v>
                </c:pt>
                <c:pt idx="253">
                  <c:v>1.9099999999999984</c:v>
                </c:pt>
                <c:pt idx="254">
                  <c:v>2.1999999999999993</c:v>
                </c:pt>
                <c:pt idx="255">
                  <c:v>2.3899999999999988</c:v>
                </c:pt>
                <c:pt idx="256">
                  <c:v>2.6100000000000003</c:v>
                </c:pt>
                <c:pt idx="257">
                  <c:v>2.7099999999999991</c:v>
                </c:pt>
                <c:pt idx="258">
                  <c:v>2.6899999999999995</c:v>
                </c:pt>
                <c:pt idx="259">
                  <c:v>2.5700000000000003</c:v>
                </c:pt>
                <c:pt idx="260">
                  <c:v>2.4299999999999997</c:v>
                </c:pt>
                <c:pt idx="261">
                  <c:v>2.54</c:v>
                </c:pt>
                <c:pt idx="262">
                  <c:v>2.8600000000000003</c:v>
                </c:pt>
                <c:pt idx="263">
                  <c:v>3.0199999999999987</c:v>
                </c:pt>
                <c:pt idx="264">
                  <c:v>3.2300000000000004</c:v>
                </c:pt>
                <c:pt idx="265">
                  <c:v>3.5</c:v>
                </c:pt>
                <c:pt idx="266">
                  <c:v>3.5</c:v>
                </c:pt>
                <c:pt idx="267">
                  <c:v>3.7300000000000004</c:v>
                </c:pt>
                <c:pt idx="268">
                  <c:v>3.7600000000000002</c:v>
                </c:pt>
                <c:pt idx="269">
                  <c:v>3.5999999999999988</c:v>
                </c:pt>
                <c:pt idx="270">
                  <c:v>3.63</c:v>
                </c:pt>
                <c:pt idx="271">
                  <c:v>3.46</c:v>
                </c:pt>
                <c:pt idx="272">
                  <c:v>3.51</c:v>
                </c:pt>
                <c:pt idx="273">
                  <c:v>3.73</c:v>
                </c:pt>
                <c:pt idx="274">
                  <c:v>3.74</c:v>
                </c:pt>
                <c:pt idx="275">
                  <c:v>3.5499999999999994</c:v>
                </c:pt>
                <c:pt idx="276">
                  <c:v>3.5999999999999988</c:v>
                </c:pt>
                <c:pt idx="277">
                  <c:v>3.3299999999999987</c:v>
                </c:pt>
                <c:pt idx="278">
                  <c:v>3.03</c:v>
                </c:pt>
                <c:pt idx="279">
                  <c:v>3.0999999999999988</c:v>
                </c:pt>
                <c:pt idx="280">
                  <c:v>3.08</c:v>
                </c:pt>
                <c:pt idx="281">
                  <c:v>2.8899999999999997</c:v>
                </c:pt>
                <c:pt idx="282">
                  <c:v>2.7699999999999996</c:v>
                </c:pt>
                <c:pt idx="283">
                  <c:v>2.6599999999999997</c:v>
                </c:pt>
                <c:pt idx="284">
                  <c:v>2.4099999999999997</c:v>
                </c:pt>
                <c:pt idx="285">
                  <c:v>2.3099999999999987</c:v>
                </c:pt>
                <c:pt idx="286">
                  <c:v>2.6199999999999997</c:v>
                </c:pt>
                <c:pt idx="287">
                  <c:v>2.7099999999999995</c:v>
                </c:pt>
                <c:pt idx="288">
                  <c:v>2.77</c:v>
                </c:pt>
                <c:pt idx="289">
                  <c:v>2.7199999999999998</c:v>
                </c:pt>
                <c:pt idx="290">
                  <c:v>2.9800000000000004</c:v>
                </c:pt>
                <c:pt idx="291">
                  <c:v>3.2899999999999996</c:v>
                </c:pt>
                <c:pt idx="292">
                  <c:v>3.04</c:v>
                </c:pt>
                <c:pt idx="293">
                  <c:v>2.96</c:v>
                </c:pt>
                <c:pt idx="294">
                  <c:v>2.9699999999999998</c:v>
                </c:pt>
                <c:pt idx="295">
                  <c:v>2.7600000000000002</c:v>
                </c:pt>
                <c:pt idx="296">
                  <c:v>2.84</c:v>
                </c:pt>
                <c:pt idx="297">
                  <c:v>2.79</c:v>
                </c:pt>
                <c:pt idx="298">
                  <c:v>2.67</c:v>
                </c:pt>
                <c:pt idx="299">
                  <c:v>2.21</c:v>
                </c:pt>
                <c:pt idx="300">
                  <c:v>2.0700000000000003</c:v>
                </c:pt>
                <c:pt idx="301">
                  <c:v>1.7000000000000002</c:v>
                </c:pt>
                <c:pt idx="302">
                  <c:v>1.4699999999999982</c:v>
                </c:pt>
                <c:pt idx="303">
                  <c:v>1.4099999999999975</c:v>
                </c:pt>
                <c:pt idx="304">
                  <c:v>0.96000000000000041</c:v>
                </c:pt>
                <c:pt idx="305">
                  <c:v>0.70000000000000062</c:v>
                </c:pt>
                <c:pt idx="306">
                  <c:v>0.86000000000000065</c:v>
                </c:pt>
                <c:pt idx="307">
                  <c:v>1.089999999999999</c:v>
                </c:pt>
                <c:pt idx="308">
                  <c:v>0.91999999999999993</c:v>
                </c:pt>
                <c:pt idx="309">
                  <c:v>0.76000000000000023</c:v>
                </c:pt>
                <c:pt idx="310">
                  <c:v>0.56999999999999962</c:v>
                </c:pt>
                <c:pt idx="311">
                  <c:v>0.53000000000000025</c:v>
                </c:pt>
                <c:pt idx="312">
                  <c:v>0.65000000000000102</c:v>
                </c:pt>
                <c:pt idx="313">
                  <c:v>0.97999999999999965</c:v>
                </c:pt>
                <c:pt idx="314">
                  <c:v>1.3099999999999985</c:v>
                </c:pt>
                <c:pt idx="315">
                  <c:v>1.5599999999999985</c:v>
                </c:pt>
                <c:pt idx="316">
                  <c:v>1.7200000000000006</c:v>
                </c:pt>
                <c:pt idx="317">
                  <c:v>1.8200000000000003</c:v>
                </c:pt>
                <c:pt idx="318">
                  <c:v>1.7199999999999982</c:v>
                </c:pt>
                <c:pt idx="319">
                  <c:v>1.589999999999999</c:v>
                </c:pt>
                <c:pt idx="320">
                  <c:v>1.7400000000000002</c:v>
                </c:pt>
                <c:pt idx="321">
                  <c:v>1.54</c:v>
                </c:pt>
                <c:pt idx="322">
                  <c:v>1.1700000000000008</c:v>
                </c:pt>
                <c:pt idx="323">
                  <c:v>1.3899999999999988</c:v>
                </c:pt>
                <c:pt idx="324">
                  <c:v>1.5499999999999989</c:v>
                </c:pt>
                <c:pt idx="325">
                  <c:v>1.41</c:v>
                </c:pt>
                <c:pt idx="326">
                  <c:v>1.5500000000000007</c:v>
                </c:pt>
                <c:pt idx="327">
                  <c:v>1.7299999999999978</c:v>
                </c:pt>
                <c:pt idx="328">
                  <c:v>1.6600000000000001</c:v>
                </c:pt>
                <c:pt idx="329">
                  <c:v>1.5600000000000005</c:v>
                </c:pt>
                <c:pt idx="330">
                  <c:v>1.1700000000000008</c:v>
                </c:pt>
                <c:pt idx="331">
                  <c:v>1.1600000000000001</c:v>
                </c:pt>
                <c:pt idx="332">
                  <c:v>1.2599999999999985</c:v>
                </c:pt>
                <c:pt idx="333">
                  <c:v>1.0600000000000005</c:v>
                </c:pt>
                <c:pt idx="334">
                  <c:v>0.74000000000000066</c:v>
                </c:pt>
                <c:pt idx="335">
                  <c:v>0.65</c:v>
                </c:pt>
                <c:pt idx="336">
                  <c:v>0.5</c:v>
                </c:pt>
                <c:pt idx="337">
                  <c:v>0.48000000000000048</c:v>
                </c:pt>
                <c:pt idx="338">
                  <c:v>0.62000000000000055</c:v>
                </c:pt>
                <c:pt idx="339">
                  <c:v>0.68999999999999961</c:v>
                </c:pt>
                <c:pt idx="340">
                  <c:v>0.65000000000000102</c:v>
                </c:pt>
                <c:pt idx="341">
                  <c:v>0.51999999999999968</c:v>
                </c:pt>
                <c:pt idx="342">
                  <c:v>0.5</c:v>
                </c:pt>
                <c:pt idx="343">
                  <c:v>0.43999999999999995</c:v>
                </c:pt>
                <c:pt idx="344">
                  <c:v>0.19999999999999946</c:v>
                </c:pt>
                <c:pt idx="345">
                  <c:v>0.57000000000000062</c:v>
                </c:pt>
                <c:pt idx="346">
                  <c:v>0.42000000000000021</c:v>
                </c:pt>
                <c:pt idx="347">
                  <c:v>0.26000000000000068</c:v>
                </c:pt>
                <c:pt idx="348">
                  <c:v>0.38000000000000017</c:v>
                </c:pt>
                <c:pt idx="349">
                  <c:v>0.55999999999999961</c:v>
                </c:pt>
                <c:pt idx="350">
                  <c:v>0.79</c:v>
                </c:pt>
                <c:pt idx="351">
                  <c:v>0.88999999999999968</c:v>
                </c:pt>
                <c:pt idx="352">
                  <c:v>1.04</c:v>
                </c:pt>
                <c:pt idx="353">
                  <c:v>1.33</c:v>
                </c:pt>
                <c:pt idx="354">
                  <c:v>1.2400000000000002</c:v>
                </c:pt>
                <c:pt idx="355">
                  <c:v>1.2200000000000006</c:v>
                </c:pt>
                <c:pt idx="356">
                  <c:v>1.2400000000000002</c:v>
                </c:pt>
                <c:pt idx="357">
                  <c:v>1.25</c:v>
                </c:pt>
                <c:pt idx="358">
                  <c:v>0.96000000000000041</c:v>
                </c:pt>
                <c:pt idx="359">
                  <c:v>1.08</c:v>
                </c:pt>
                <c:pt idx="360">
                  <c:v>1.339999999999999</c:v>
                </c:pt>
                <c:pt idx="361">
                  <c:v>0.96999999999999975</c:v>
                </c:pt>
                <c:pt idx="362">
                  <c:v>0.56999999999999962</c:v>
                </c:pt>
                <c:pt idx="363">
                  <c:v>0.3300000000000004</c:v>
                </c:pt>
                <c:pt idx="364">
                  <c:v>0.65000000000000102</c:v>
                </c:pt>
                <c:pt idx="365">
                  <c:v>0.40999999999999953</c:v>
                </c:pt>
                <c:pt idx="366">
                  <c:v>0.09</c:v>
                </c:pt>
                <c:pt idx="367">
                  <c:v>-0.26</c:v>
                </c:pt>
                <c:pt idx="368">
                  <c:v>-0.20000000000000021</c:v>
                </c:pt>
                <c:pt idx="369">
                  <c:v>-0.37000000000000033</c:v>
                </c:pt>
                <c:pt idx="370">
                  <c:v>-0.45000000000000018</c:v>
                </c:pt>
                <c:pt idx="371">
                  <c:v>-0.52999999999999969</c:v>
                </c:pt>
                <c:pt idx="372">
                  <c:v>9.999999999999799E-3</c:v>
                </c:pt>
                <c:pt idx="373">
                  <c:v>0.21999999999999997</c:v>
                </c:pt>
                <c:pt idx="374">
                  <c:v>0.47000000000000003</c:v>
                </c:pt>
                <c:pt idx="375">
                  <c:v>1.2699999999999982</c:v>
                </c:pt>
                <c:pt idx="376">
                  <c:v>1.7699999999999982</c:v>
                </c:pt>
                <c:pt idx="377">
                  <c:v>1.79</c:v>
                </c:pt>
                <c:pt idx="378">
                  <c:v>1.7300000000000004</c:v>
                </c:pt>
                <c:pt idx="379">
                  <c:v>1.609999999999999</c:v>
                </c:pt>
                <c:pt idx="380">
                  <c:v>2.0900000000000003</c:v>
                </c:pt>
                <c:pt idx="381">
                  <c:v>2.4099999999999997</c:v>
                </c:pt>
                <c:pt idx="382">
                  <c:v>2.7800000000000002</c:v>
                </c:pt>
                <c:pt idx="383">
                  <c:v>3.4</c:v>
                </c:pt>
                <c:pt idx="384">
                  <c:v>3.3899999999999997</c:v>
                </c:pt>
                <c:pt idx="385">
                  <c:v>3.18</c:v>
                </c:pt>
                <c:pt idx="386">
                  <c:v>3.4899999999999998</c:v>
                </c:pt>
                <c:pt idx="387">
                  <c:v>3.4899999999999998</c:v>
                </c:pt>
                <c:pt idx="388">
                  <c:v>3.4299999999999997</c:v>
                </c:pt>
                <c:pt idx="389">
                  <c:v>3.2299999999999995</c:v>
                </c:pt>
                <c:pt idx="390">
                  <c:v>2.9699999999999998</c:v>
                </c:pt>
                <c:pt idx="391">
                  <c:v>2.6399999999999997</c:v>
                </c:pt>
                <c:pt idx="392">
                  <c:v>2.2400000000000002</c:v>
                </c:pt>
                <c:pt idx="393">
                  <c:v>2.36</c:v>
                </c:pt>
                <c:pt idx="394">
                  <c:v>2.82</c:v>
                </c:pt>
                <c:pt idx="395">
                  <c:v>2.8400000000000003</c:v>
                </c:pt>
                <c:pt idx="396">
                  <c:v>2.88</c:v>
                </c:pt>
                <c:pt idx="397">
                  <c:v>2.73</c:v>
                </c:pt>
                <c:pt idx="398">
                  <c:v>2.68</c:v>
                </c:pt>
                <c:pt idx="399">
                  <c:v>2.8299999999999987</c:v>
                </c:pt>
                <c:pt idx="400">
                  <c:v>2.5</c:v>
                </c:pt>
                <c:pt idx="401">
                  <c:v>2.4099999999999997</c:v>
                </c:pt>
                <c:pt idx="402">
                  <c:v>3.08</c:v>
                </c:pt>
                <c:pt idx="403">
                  <c:v>3.5</c:v>
                </c:pt>
                <c:pt idx="404">
                  <c:v>3.3299999999999987</c:v>
                </c:pt>
                <c:pt idx="405">
                  <c:v>3.3699999999999997</c:v>
                </c:pt>
                <c:pt idx="406">
                  <c:v>3.3699999999999997</c:v>
                </c:pt>
                <c:pt idx="407">
                  <c:v>3.3699999999999997</c:v>
                </c:pt>
                <c:pt idx="408">
                  <c:v>3.2700000000000005</c:v>
                </c:pt>
                <c:pt idx="409">
                  <c:v>3.15</c:v>
                </c:pt>
                <c:pt idx="410">
                  <c:v>2.8899999999999997</c:v>
                </c:pt>
                <c:pt idx="411">
                  <c:v>3.4099999999999997</c:v>
                </c:pt>
                <c:pt idx="412">
                  <c:v>3.6999999999999997</c:v>
                </c:pt>
                <c:pt idx="413">
                  <c:v>3.4600000000000004</c:v>
                </c:pt>
                <c:pt idx="414">
                  <c:v>3.17</c:v>
                </c:pt>
                <c:pt idx="415">
                  <c:v>2.8000000000000003</c:v>
                </c:pt>
                <c:pt idx="416">
                  <c:v>2.48</c:v>
                </c:pt>
                <c:pt idx="417">
                  <c:v>2.34</c:v>
                </c:pt>
                <c:pt idx="418">
                  <c:v>2.1200000000000006</c:v>
                </c:pt>
                <c:pt idx="419">
                  <c:v>2.0400000000000005</c:v>
                </c:pt>
                <c:pt idx="420">
                  <c:v>1.8899999999999988</c:v>
                </c:pt>
                <c:pt idx="421">
                  <c:v>1.6300000000000001</c:v>
                </c:pt>
                <c:pt idx="422">
                  <c:v>1.7599999999999985</c:v>
                </c:pt>
                <c:pt idx="423">
                  <c:v>1.56</c:v>
                </c:pt>
                <c:pt idx="424">
                  <c:v>1.2999999999999989</c:v>
                </c:pt>
                <c:pt idx="425">
                  <c:v>1.0299999999999987</c:v>
                </c:pt>
                <c:pt idx="426">
                  <c:v>0.95999999999999963</c:v>
                </c:pt>
                <c:pt idx="427">
                  <c:v>0.81999999999999984</c:v>
                </c:pt>
                <c:pt idx="428" formatCode="0.00">
                  <c:v>0.78000000000000025</c:v>
                </c:pt>
                <c:pt idx="429" formatCode="0.00">
                  <c:v>0.75000000000000044</c:v>
                </c:pt>
                <c:pt idx="430" formatCode="0.00">
                  <c:v>0.66000000000000081</c:v>
                </c:pt>
                <c:pt idx="431" formatCode="0.00">
                  <c:v>0.57999999999999963</c:v>
                </c:pt>
                <c:pt idx="432" formatCode="0.00">
                  <c:v>0.17999999999999994</c:v>
                </c:pt>
                <c:pt idx="433" formatCode="0.00">
                  <c:v>0.14000000000000068</c:v>
                </c:pt>
                <c:pt idx="434" formatCode="0.00">
                  <c:v>0.21000000000000008</c:v>
                </c:pt>
                <c:pt idx="435" formatCode="0.00">
                  <c:v>0.39000000000000085</c:v>
                </c:pt>
                <c:pt idx="436" formatCode="0.00">
                  <c:v>0.39000000000000085</c:v>
                </c:pt>
                <c:pt idx="437" formatCode="0.00">
                  <c:v>0.32000000000000051</c:v>
                </c:pt>
                <c:pt idx="438" formatCode="0.00">
                  <c:v>0.13999999999999982</c:v>
                </c:pt>
                <c:pt idx="439" formatCode="0.00">
                  <c:v>-8.0000000000000127E-2</c:v>
                </c:pt>
                <c:pt idx="440" formatCode="0.00">
                  <c:v>-0.09</c:v>
                </c:pt>
                <c:pt idx="441" formatCode="0.00">
                  <c:v>-0.18999999999999975</c:v>
                </c:pt>
                <c:pt idx="442" formatCode="0.00">
                  <c:v>-0.3400000000000008</c:v>
                </c:pt>
                <c:pt idx="443" formatCode="0.00">
                  <c:v>-0.29000000000000026</c:v>
                </c:pt>
                <c:pt idx="444" formatCode="0.00">
                  <c:v>-0.22000000000000064</c:v>
                </c:pt>
                <c:pt idx="445" formatCode="0.00">
                  <c:v>-0.31000000000000072</c:v>
                </c:pt>
                <c:pt idx="446" formatCode="0.00">
                  <c:v>-0.380000000000001</c:v>
                </c:pt>
                <c:pt idx="447" formatCode="0.00">
                  <c:v>-0.17999999999999994</c:v>
                </c:pt>
                <c:pt idx="448" formatCode="0.00">
                  <c:v>1.9999999999999577E-2</c:v>
                </c:pt>
                <c:pt idx="449" formatCode="0.00">
                  <c:v>0.48999999999999966</c:v>
                </c:pt>
                <c:pt idx="450" formatCode="0.00">
                  <c:v>0.17999999999999994</c:v>
                </c:pt>
                <c:pt idx="451" formatCode="0.00">
                  <c:v>0.47000000000000003</c:v>
                </c:pt>
                <c:pt idx="452" formatCode="0.00">
                  <c:v>0.63</c:v>
                </c:pt>
                <c:pt idx="453" formatCode="0.00">
                  <c:v>0.63000000000000089</c:v>
                </c:pt>
                <c:pt idx="454" formatCode="0.00">
                  <c:v>0.88000000000000034</c:v>
                </c:pt>
                <c:pt idx="455" formatCode="0.00">
                  <c:v>1.0999999999999988</c:v>
                </c:pt>
                <c:pt idx="456" formatCode="0.00">
                  <c:v>0.99000000000000021</c:v>
                </c:pt>
                <c:pt idx="457" formatCode="0.00">
                  <c:v>1.62</c:v>
                </c:pt>
                <c:pt idx="458" formatCode="0.00">
                  <c:v>2.25</c:v>
                </c:pt>
                <c:pt idx="459" formatCode="0.00">
                  <c:v>2.3899999999999997</c:v>
                </c:pt>
                <c:pt idx="460" formatCode="0.00">
                  <c:v>2.15</c:v>
                </c:pt>
                <c:pt idx="461" formatCode="0.00">
                  <c:v>2.2399999999999993</c:v>
                </c:pt>
                <c:pt idx="462" formatCode="0.00">
                  <c:v>2.38</c:v>
                </c:pt>
                <c:pt idx="463" formatCode="0.00">
                  <c:v>2.17</c:v>
                </c:pt>
                <c:pt idx="464" formatCode="0.00">
                  <c:v>2.56</c:v>
                </c:pt>
                <c:pt idx="465" formatCode="0.00">
                  <c:v>3.14</c:v>
                </c:pt>
                <c:pt idx="466" formatCode="0.00">
                  <c:v>3.34</c:v>
                </c:pt>
                <c:pt idx="467" formatCode="0.00">
                  <c:v>2.3899999999999997</c:v>
                </c:pt>
                <c:pt idx="468" formatCode="0.00">
                  <c:v>2.3899999999999997</c:v>
                </c:pt>
                <c:pt idx="469" formatCode="0.00">
                  <c:v>2.5700000000000003</c:v>
                </c:pt>
                <c:pt idx="470" formatCode="0.00">
                  <c:v>2.61</c:v>
                </c:pt>
                <c:pt idx="471" formatCode="0.00">
                  <c:v>2.77</c:v>
                </c:pt>
                <c:pt idx="472" formatCode="0.00">
                  <c:v>3.11</c:v>
                </c:pt>
                <c:pt idx="473" formatCode="0.00">
                  <c:v>3.54</c:v>
                </c:pt>
                <c:pt idx="474" formatCode="0.00">
                  <c:v>3.38</c:v>
                </c:pt>
                <c:pt idx="475" formatCode="0.00">
                  <c:v>3.42</c:v>
                </c:pt>
                <c:pt idx="476" formatCode="0.00">
                  <c:v>3.2800000000000002</c:v>
                </c:pt>
                <c:pt idx="477" formatCode="0.00">
                  <c:v>3.3200000000000003</c:v>
                </c:pt>
                <c:pt idx="478" formatCode="0.00">
                  <c:v>3.3499999999999988</c:v>
                </c:pt>
                <c:pt idx="479" formatCode="0.00">
                  <c:v>3.54</c:v>
                </c:pt>
                <c:pt idx="480" formatCode="0.00">
                  <c:v>3.67</c:v>
                </c:pt>
                <c:pt idx="481" formatCode="0.00">
                  <c:v>3.58</c:v>
                </c:pt>
                <c:pt idx="482" formatCode="0.00">
                  <c:v>3.58</c:v>
                </c:pt>
                <c:pt idx="483" formatCode="0.00">
                  <c:v>3.69</c:v>
                </c:pt>
                <c:pt idx="484" formatCode="0.00">
                  <c:v>3.2600000000000002</c:v>
                </c:pt>
                <c:pt idx="485" formatCode="0.00">
                  <c:v>3.08</c:v>
                </c:pt>
                <c:pt idx="486" formatCode="0.00">
                  <c:v>2.8499999999999988</c:v>
                </c:pt>
                <c:pt idx="487" formatCode="0.00">
                  <c:v>2.54</c:v>
                </c:pt>
                <c:pt idx="488" formatCode="0.00">
                  <c:v>2.5</c:v>
                </c:pt>
                <c:pt idx="489" formatCode="0.00">
                  <c:v>2.4099999999999997</c:v>
                </c:pt>
                <c:pt idx="490" formatCode="0.00">
                  <c:v>2.6199999999999997</c:v>
                </c:pt>
                <c:pt idx="491" formatCode="0.00">
                  <c:v>3.15</c:v>
                </c:pt>
                <c:pt idx="492" formatCode="0.00">
                  <c:v>3.24</c:v>
                </c:pt>
                <c:pt idx="493" formatCode="0.00">
                  <c:v>3.4499999999999997</c:v>
                </c:pt>
                <c:pt idx="494" formatCode="0.00">
                  <c:v>3.3099999999999987</c:v>
                </c:pt>
                <c:pt idx="495" formatCode="0.00">
                  <c:v>3.4</c:v>
                </c:pt>
                <c:pt idx="496" formatCode="0.00">
                  <c:v>3.13</c:v>
                </c:pt>
                <c:pt idx="497" formatCode="0.00">
                  <c:v>2.96</c:v>
                </c:pt>
              </c:numCache>
            </c:numRef>
          </c:yVal>
        </c:ser>
        <c:axId val="35877632"/>
        <c:axId val="35879168"/>
      </c:scatterChart>
      <c:valAx>
        <c:axId val="35877632"/>
        <c:scaling>
          <c:orientation val="minMax"/>
          <c:max val="2012"/>
          <c:min val="1970"/>
        </c:scaling>
        <c:axPos val="b"/>
        <c:numFmt formatCode="0" sourceLinked="0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5879168"/>
        <c:crosses val="autoZero"/>
        <c:crossBetween val="midCat"/>
        <c:majorUnit val="3"/>
      </c:valAx>
      <c:valAx>
        <c:axId val="35879168"/>
        <c:scaling>
          <c:orientation val="minMax"/>
          <c:max val="17"/>
          <c:min val="-4"/>
        </c:scaling>
        <c:axPos val="l"/>
        <c:majorGridlines>
          <c:spPr>
            <a:ln w="3175">
              <a:solidFill>
                <a:srgbClr val="FFFFFF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400"/>
                  <a:t>Interest rate (%)</a:t>
                </a:r>
              </a:p>
            </c:rich>
          </c:tx>
          <c:layout>
            <c:manualLayout>
              <c:xMode val="edge"/>
              <c:yMode val="edge"/>
              <c:x val="2.860318241469818E-2"/>
              <c:y val="0.24614906155598476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5877632"/>
        <c:crosses val="autoZero"/>
        <c:crossBetween val="midCat"/>
        <c:majorUnit val="4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6554639654418246"/>
          <c:y val="9.1386520081216255E-2"/>
          <c:w val="0.20843162182852143"/>
          <c:h val="0.20151082058138964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2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3175">
      <a:noFill/>
      <a:prstDash val="solid"/>
    </a:ln>
  </c:spPr>
  <c:txPr>
    <a:bodyPr/>
    <a:lstStyle/>
    <a:p>
      <a:pPr>
        <a:defRPr sz="11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0.49706</cdr:x>
      <cdr:y>0.49221</cdr:y>
    </cdr:from>
    <cdr:to>
      <cdr:x>0.54342</cdr:x>
      <cdr:y>0.55261</cdr:y>
    </cdr:to>
    <cdr:sp macro="" textlink="">
      <cdr:nvSpPr>
        <cdr:cNvPr id="14337" name="Text Box 102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517175" y="1826908"/>
          <a:ext cx="234479" cy="22381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  <a:extLst xmlns:a="http://schemas.openxmlformats.org/drawingml/2006/main">
          <a:ext uri="{909E8E84-426E-40DD-AFC4-6F175D3DCCD1}"/>
          <a:ext uri="{91240B29-F687-4F45-9708-019B960494DF}"/>
          <a:ext uri="{AF507438-7753-43E0-B8FC-AC1667EBCBE1}"/>
        </a:extLst>
      </cdr:spPr>
      <cdr:txBody>
        <a:bodyPr xmlns:a="http://schemas.openxmlformats.org/drawingml/2006/main" vertOverflow="clip" wrap="square" lIns="18288" tIns="0" rIns="0" bIns="0" anchor="ctr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FC57EC5-2B7C-42AA-B6CA-6B2DD2C129FD}" type="datetimeFigureOut">
              <a:rPr lang="en-US"/>
              <a:pPr>
                <a:defRPr/>
              </a:pPr>
              <a:t>9/14/2012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AF6CAD6-C3D9-4132-89F0-84CB70130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8EACC4">
            <a:alpha val="3803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 userDrawn="1"/>
        </p:nvSpPr>
        <p:spPr>
          <a:xfrm>
            <a:off x="6324600" y="2362200"/>
            <a:ext cx="2590800" cy="2590800"/>
          </a:xfrm>
          <a:prstGeom prst="ellipse">
            <a:avLst/>
          </a:prstGeom>
          <a:solidFill>
            <a:srgbClr val="8E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8"/>
          <p:cNvSpPr/>
          <p:nvPr userDrawn="1"/>
        </p:nvSpPr>
        <p:spPr>
          <a:xfrm>
            <a:off x="457200" y="1122363"/>
            <a:ext cx="7543800" cy="2154237"/>
          </a:xfrm>
          <a:prstGeom prst="roundRect">
            <a:avLst/>
          </a:prstGeom>
          <a:solidFill>
            <a:srgbClr val="BD130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7"/>
          <p:cNvCxnSpPr/>
          <p:nvPr/>
        </p:nvCxnSpPr>
        <p:spPr>
          <a:xfrm>
            <a:off x="457200" y="3398838"/>
            <a:ext cx="5638800" cy="0"/>
          </a:xfrm>
          <a:prstGeom prst="line">
            <a:avLst/>
          </a:prstGeom>
          <a:ln w="19050">
            <a:solidFill>
              <a:srgbClr val="0B5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065"/>
          <p:cNvSpPr txBox="1">
            <a:spLocks noChangeArrowheads="1"/>
          </p:cNvSpPr>
          <p:nvPr userDrawn="1"/>
        </p:nvSpPr>
        <p:spPr bwMode="auto">
          <a:xfrm>
            <a:off x="92075" y="6553200"/>
            <a:ext cx="1812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000" b="1" i="1">
                <a:solidFill>
                  <a:schemeClr val="bg1"/>
                </a:solidFill>
                <a:latin typeface="Times New Roman" pitchFamily="18" charset="0"/>
                <a:ea typeface="ＭＳ Ｐゴシック"/>
                <a:cs typeface="ＭＳ Ｐゴシック"/>
              </a:rPr>
              <a:t>McGraw-Hill/Irwin</a:t>
            </a:r>
            <a:endParaRPr lang="en-US" sz="10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8" name="Text Box 2066"/>
          <p:cNvSpPr txBox="1">
            <a:spLocks noChangeArrowheads="1"/>
          </p:cNvSpPr>
          <p:nvPr userDrawn="1"/>
        </p:nvSpPr>
        <p:spPr bwMode="auto">
          <a:xfrm>
            <a:off x="3397250" y="6537325"/>
            <a:ext cx="5730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00" b="1" i="1">
                <a:solidFill>
                  <a:schemeClr val="bg1"/>
                </a:solidFill>
                <a:latin typeface="Times New Roman" pitchFamily="18" charset="0"/>
                <a:ea typeface="ＭＳ Ｐゴシック"/>
                <a:cs typeface="ＭＳ Ｐゴシック"/>
              </a:rPr>
              <a:t>        Copyright © 2013 by The McGraw-Hill Companies, Inc. All rights reserved.</a:t>
            </a:r>
            <a:endParaRPr lang="en-US" sz="10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22218"/>
            <a:ext cx="7848600" cy="1927225"/>
          </a:xfrm>
        </p:spPr>
        <p:txBody>
          <a:bodyPr anchor="b">
            <a:noAutofit/>
          </a:bodyPr>
          <a:lstStyle>
            <a:lvl1pPr>
              <a:defRPr sz="48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05200"/>
            <a:ext cx="5486400" cy="2057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lang="en-US" sz="3200" i="0" kern="1200" dirty="0">
                <a:solidFill>
                  <a:srgbClr val="0B5B7F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 userDrawn="1"/>
        </p:nvSpPr>
        <p:spPr>
          <a:xfrm>
            <a:off x="0" y="0"/>
            <a:ext cx="9144000" cy="182563"/>
          </a:xfrm>
          <a:prstGeom prst="rect">
            <a:avLst/>
          </a:prstGeom>
          <a:solidFill>
            <a:srgbClr val="073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" name="Straight Connector 8"/>
          <p:cNvCxnSpPr/>
          <p:nvPr userDrawn="1"/>
        </p:nvCxnSpPr>
        <p:spPr>
          <a:xfrm>
            <a:off x="73025" y="990600"/>
            <a:ext cx="8991600" cy="0"/>
          </a:xfrm>
          <a:prstGeom prst="line">
            <a:avLst/>
          </a:prstGeom>
          <a:ln w="28575">
            <a:solidFill>
              <a:srgbClr val="BD13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9"/>
          <p:cNvSpPr/>
          <p:nvPr userDrawn="1"/>
        </p:nvSpPr>
        <p:spPr>
          <a:xfrm>
            <a:off x="0" y="6497638"/>
            <a:ext cx="9144000" cy="365125"/>
          </a:xfrm>
          <a:prstGeom prst="rect">
            <a:avLst/>
          </a:prstGeom>
          <a:solidFill>
            <a:srgbClr val="0B5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927975" y="6518275"/>
            <a:ext cx="1066800" cy="328613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000" b="1">
                <a:solidFill>
                  <a:srgbClr val="FFFFFF"/>
                </a:solidFill>
                <a:latin typeface="Times New Roman" pitchFamily="18" charset="0"/>
                <a:ea typeface="Microsoft YaHei"/>
                <a:cs typeface="Microsoft YaHei"/>
              </a:rPr>
              <a:t>10-</a:t>
            </a:r>
            <a:fld id="{81C8C368-7C7B-4C5D-9873-788C3E97B5E7}" type="slidenum">
              <a:rPr lang="en-US" sz="1000" b="1">
                <a:solidFill>
                  <a:srgbClr val="FFFFFF"/>
                </a:solidFill>
                <a:latin typeface="Times New Roman" pitchFamily="18" charset="0"/>
                <a:ea typeface="Microsoft YaHei"/>
                <a:cs typeface="Microsoft YaHei"/>
              </a:rPr>
              <a:pPr algn="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‹#›</a:t>
            </a:fld>
            <a:endParaRPr lang="en-US" sz="1000" b="1">
              <a:solidFill>
                <a:srgbClr val="FFFFFF"/>
              </a:solidFill>
              <a:latin typeface="Times New Roman" pitchFamily="18" charset="0"/>
              <a:ea typeface="Microsoft YaHei"/>
              <a:cs typeface="Microsoft YaHe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37" y="1143000"/>
            <a:ext cx="8229600" cy="4876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Clr>
                <a:srgbClr val="BD130F"/>
              </a:buClr>
              <a:defRPr/>
            </a:lvl1pPr>
            <a:lvl2pPr>
              <a:spcBef>
                <a:spcPts val="600"/>
              </a:spcBef>
              <a:spcAft>
                <a:spcPts val="600"/>
              </a:spcAft>
              <a:buClr>
                <a:srgbClr val="BD130F"/>
              </a:buClr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buClr>
                <a:srgbClr val="BD130F"/>
              </a:buClr>
              <a:defRPr sz="2400"/>
            </a:lvl3pPr>
            <a:lvl4pPr>
              <a:spcBef>
                <a:spcPts val="600"/>
              </a:spcBef>
              <a:spcAft>
                <a:spcPts val="600"/>
              </a:spcAft>
              <a:buClr>
                <a:srgbClr val="BD130F"/>
              </a:buClr>
              <a:defRPr sz="2000"/>
            </a:lvl4pPr>
            <a:lvl5pPr>
              <a:spcBef>
                <a:spcPts val="600"/>
              </a:spcBef>
              <a:spcAft>
                <a:spcPts val="600"/>
              </a:spcAft>
              <a:buClr>
                <a:srgbClr val="BD130F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3631407"/>
            <a:ext cx="4708525" cy="1588"/>
          </a:xfrm>
          <a:prstGeom prst="line">
            <a:avLst/>
          </a:prstGeom>
          <a:ln w="28575">
            <a:solidFill>
              <a:srgbClr val="BD13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2"/>
          <p:cNvCxnSpPr/>
          <p:nvPr userDrawn="1"/>
        </p:nvCxnSpPr>
        <p:spPr>
          <a:xfrm>
            <a:off x="73025" y="990600"/>
            <a:ext cx="8991600" cy="0"/>
          </a:xfrm>
          <a:prstGeom prst="line">
            <a:avLst/>
          </a:prstGeom>
          <a:ln w="28575">
            <a:solidFill>
              <a:srgbClr val="BD13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3"/>
          <p:cNvSpPr/>
          <p:nvPr userDrawn="1"/>
        </p:nvSpPr>
        <p:spPr>
          <a:xfrm>
            <a:off x="0" y="6497638"/>
            <a:ext cx="9144000" cy="365125"/>
          </a:xfrm>
          <a:prstGeom prst="rect">
            <a:avLst/>
          </a:prstGeom>
          <a:solidFill>
            <a:srgbClr val="0B5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-3175" y="6507163"/>
            <a:ext cx="4114800" cy="330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50" i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/>
              <a:t>The McGraw-Hill Companies, © 2013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900988" y="6518275"/>
            <a:ext cx="1066800" cy="328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C147E68-491F-4734-B93E-4716724946B3}" type="slidenum">
              <a:rPr lang="en-US" smtClean="0"/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6"/>
          <p:cNvSpPr/>
          <p:nvPr userDrawn="1"/>
        </p:nvSpPr>
        <p:spPr>
          <a:xfrm>
            <a:off x="0" y="0"/>
            <a:ext cx="9144000" cy="182563"/>
          </a:xfrm>
          <a:prstGeom prst="rect">
            <a:avLst/>
          </a:prstGeom>
          <a:solidFill>
            <a:srgbClr val="073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1933"/>
            <a:ext cx="3931920" cy="639762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B5B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3933"/>
            <a:ext cx="3931920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BD130F"/>
              </a:buClr>
              <a:defRPr sz="2400"/>
            </a:lvl1pPr>
            <a:lvl2pPr>
              <a:buClr>
                <a:srgbClr val="BD130F"/>
              </a:buClr>
              <a:defRPr sz="2000"/>
            </a:lvl2pPr>
            <a:lvl3pPr>
              <a:buClr>
                <a:srgbClr val="BD130F"/>
              </a:buClr>
              <a:defRPr sz="1800"/>
            </a:lvl3pPr>
            <a:lvl4pPr>
              <a:buClr>
                <a:srgbClr val="BD130F"/>
              </a:buClr>
              <a:defRPr sz="1600"/>
            </a:lvl4pPr>
            <a:lvl5pPr>
              <a:buClr>
                <a:srgbClr val="BD130F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91933"/>
            <a:ext cx="3931920" cy="639762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rgbClr val="0B5B7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053933"/>
            <a:ext cx="3931920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BD130F"/>
              </a:buClr>
              <a:defRPr sz="2400"/>
            </a:lvl1pPr>
            <a:lvl2pPr>
              <a:buClr>
                <a:srgbClr val="BD130F"/>
              </a:buClr>
              <a:defRPr sz="2000"/>
            </a:lvl2pPr>
            <a:lvl3pPr>
              <a:buClr>
                <a:srgbClr val="BD130F"/>
              </a:buClr>
              <a:defRPr sz="1800"/>
            </a:lvl3pPr>
            <a:lvl4pPr>
              <a:buClr>
                <a:srgbClr val="BD130F"/>
              </a:buClr>
              <a:defRPr sz="1600"/>
            </a:lvl4pPr>
            <a:lvl5pPr>
              <a:buClr>
                <a:srgbClr val="BD130F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>
          <a:xfrm>
            <a:off x="228600" y="6513513"/>
            <a:ext cx="2895600" cy="3286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9E568FF-F763-4184-A9AF-4CE99D070F0C}" type="datetimeFigureOut">
              <a:rPr lang="en-US"/>
              <a:pPr>
                <a:defRPr/>
              </a:pPr>
              <a:t>9/14/2012</a:t>
            </a:fld>
            <a:endParaRPr lang="en-US"/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502400"/>
            <a:ext cx="4114800" cy="330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391400" y="6513513"/>
            <a:ext cx="1066800" cy="3286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983F274-8296-485A-BE2A-03F70D72A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925" y="152400"/>
            <a:ext cx="8566150" cy="836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rgbClr val="0B5B7F"/>
          </a:solidFill>
          <a:latin typeface="+mj-lt"/>
          <a:ea typeface="Aharoni"/>
          <a:cs typeface="Aharoni" pitchFamily="2" charset="-79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0B5B7F"/>
          </a:solidFill>
          <a:latin typeface="Arial" charset="0"/>
          <a:ea typeface="Aharoni"/>
          <a:cs typeface="Aharoni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0B5B7F"/>
          </a:solidFill>
          <a:latin typeface="Arial" charset="0"/>
          <a:ea typeface="Aharoni"/>
          <a:cs typeface="Aharoni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0B5B7F"/>
          </a:solidFill>
          <a:latin typeface="Arial" charset="0"/>
          <a:ea typeface="Aharoni"/>
          <a:cs typeface="Aharoni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0B5B7F"/>
          </a:solidFill>
          <a:latin typeface="Arial" charset="0"/>
          <a:ea typeface="Aharoni"/>
          <a:cs typeface="Aharoni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B5B7F"/>
          </a:solidFill>
          <a:latin typeface="Arial" charset="0"/>
          <a:ea typeface="Aharoni"/>
          <a:cs typeface="Aharoni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B5B7F"/>
          </a:solidFill>
          <a:latin typeface="Arial" charset="0"/>
          <a:ea typeface="Aharoni"/>
          <a:cs typeface="Aharoni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B5B7F"/>
          </a:solidFill>
          <a:latin typeface="Arial" charset="0"/>
          <a:ea typeface="Aharoni"/>
          <a:cs typeface="Aharoni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B5B7F"/>
          </a:solidFill>
          <a:latin typeface="Arial" charset="0"/>
          <a:ea typeface="Aharoni"/>
          <a:cs typeface="Aharoni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0563" y="1600200"/>
            <a:ext cx="69723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>
                <a:solidFill>
                  <a:srgbClr val="0B5B7F"/>
                </a:solidFill>
                <a:latin typeface="+mj-lt"/>
              </a:rPr>
              <a:t>Bond Prices and Yields</a:t>
            </a:r>
            <a:endParaRPr lang="en-US" sz="4800" dirty="0">
              <a:solidFill>
                <a:srgbClr val="0B5B7F"/>
              </a:solidFill>
              <a:latin typeface="+mj-lt"/>
            </a:endParaRPr>
          </a:p>
        </p:txBody>
      </p:sp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6934200" y="3048000"/>
            <a:ext cx="19050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800">
                <a:solidFill>
                  <a:srgbClr val="0B5B7F"/>
                </a:solidFill>
              </a:rPr>
              <a:t>10</a:t>
            </a:r>
          </a:p>
        </p:txBody>
      </p:sp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546100" y="3592513"/>
            <a:ext cx="518160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B5B7F"/>
                </a:solidFill>
              </a:rPr>
              <a:t>Bodie, Kane, and Marcus</a:t>
            </a:r>
          </a:p>
          <a:p>
            <a:r>
              <a:rPr lang="en-US" sz="3200" i="1">
                <a:solidFill>
                  <a:srgbClr val="0B5B7F"/>
                </a:solidFill>
              </a:rPr>
              <a:t>Essentials of Investments, </a:t>
            </a:r>
            <a:r>
              <a:rPr lang="en-US" sz="3200">
                <a:solidFill>
                  <a:srgbClr val="0B5B7F"/>
                </a:solidFill>
              </a:rPr>
              <a:t>9</a:t>
            </a:r>
            <a:r>
              <a:rPr lang="en-US" sz="3200" baseline="30000">
                <a:solidFill>
                  <a:srgbClr val="0B5B7F"/>
                </a:solidFill>
              </a:rPr>
              <a:t>th</a:t>
            </a:r>
            <a:r>
              <a:rPr lang="en-US" sz="3200">
                <a:solidFill>
                  <a:srgbClr val="0B5B7F"/>
                </a:solidFill>
              </a:rPr>
              <a:t> Edition</a:t>
            </a:r>
            <a:endParaRPr lang="en-US" sz="3200" i="1">
              <a:solidFill>
                <a:srgbClr val="0B5B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10.1 Bond Characteristics</a:t>
            </a:r>
            <a:endParaRPr lang="en-US" dirty="0">
              <a:ea typeface="+mj-ea"/>
            </a:endParaRP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295400"/>
            <a:ext cx="8302625" cy="472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International Bonds</a:t>
            </a:r>
          </a:p>
          <a:p>
            <a:pPr lvl="1"/>
            <a:r>
              <a:rPr lang="en-US" smtClean="0"/>
              <a:t>Foreign bonds</a:t>
            </a:r>
          </a:p>
          <a:p>
            <a:pPr lvl="2"/>
            <a:r>
              <a:rPr lang="en-US" sz="2800" smtClean="0"/>
              <a:t>Issued by borrower in different country than where bond sold, denominated in currency of market country</a:t>
            </a:r>
          </a:p>
          <a:p>
            <a:pPr lvl="1"/>
            <a:r>
              <a:rPr lang="en-US" smtClean="0"/>
              <a:t>Eurobonds</a:t>
            </a:r>
          </a:p>
          <a:p>
            <a:pPr lvl="2"/>
            <a:r>
              <a:rPr lang="en-US" sz="2800" smtClean="0"/>
              <a:t>Denominated in currency (usually that of issuing country) different than that of market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10.1 Bond Characteristics</a:t>
            </a:r>
            <a:endParaRPr lang="en-US" dirty="0">
              <a:ea typeface="+mj-ea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 bwMode="auto">
          <a:xfrm>
            <a:off x="152400" y="1143000"/>
            <a:ext cx="88392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ct val="0"/>
              </a:spcAft>
            </a:pPr>
            <a:r>
              <a:rPr lang="en-US" smtClean="0"/>
              <a:t>Innovation in the Bond Market</a:t>
            </a:r>
          </a:p>
          <a:p>
            <a:pPr lvl="1">
              <a:spcAft>
                <a:spcPct val="0"/>
              </a:spcAft>
            </a:pPr>
            <a:r>
              <a:rPr lang="en-US" smtClean="0"/>
              <a:t>Inverse floaters</a:t>
            </a:r>
          </a:p>
          <a:p>
            <a:pPr lvl="2">
              <a:spcAft>
                <a:spcPct val="0"/>
              </a:spcAft>
            </a:pPr>
            <a:r>
              <a:rPr lang="en-US" sz="2800" smtClean="0"/>
              <a:t>Coupon rate falls when interest rates rise</a:t>
            </a:r>
          </a:p>
          <a:p>
            <a:pPr lvl="1">
              <a:spcAft>
                <a:spcPct val="0"/>
              </a:spcAft>
            </a:pPr>
            <a:r>
              <a:rPr lang="en-US" smtClean="0"/>
              <a:t>Asset-backed bonds</a:t>
            </a:r>
          </a:p>
          <a:p>
            <a:pPr lvl="2">
              <a:spcAft>
                <a:spcPct val="0"/>
              </a:spcAft>
            </a:pPr>
            <a:r>
              <a:rPr lang="en-US" sz="2800" smtClean="0"/>
              <a:t>Income from specified assets used to service debt</a:t>
            </a:r>
          </a:p>
          <a:p>
            <a:pPr lvl="1">
              <a:spcAft>
                <a:spcPct val="0"/>
              </a:spcAft>
            </a:pPr>
            <a:r>
              <a:rPr lang="en-US" smtClean="0"/>
              <a:t>Pay-in-kind bonds</a:t>
            </a:r>
          </a:p>
          <a:p>
            <a:pPr lvl="2">
              <a:spcAft>
                <a:spcPct val="0"/>
              </a:spcAft>
            </a:pPr>
            <a:r>
              <a:rPr lang="en-US" sz="2800" smtClean="0"/>
              <a:t>Issuers can pay interest in cash or additional bonds</a:t>
            </a:r>
          </a:p>
          <a:p>
            <a:pPr lvl="1">
              <a:spcAft>
                <a:spcPct val="0"/>
              </a:spcAft>
            </a:pPr>
            <a:r>
              <a:rPr lang="en-US" smtClean="0"/>
              <a:t>Catastrophe bonds</a:t>
            </a:r>
          </a:p>
          <a:p>
            <a:pPr lvl="2">
              <a:spcAft>
                <a:spcPct val="0"/>
              </a:spcAft>
            </a:pPr>
            <a:r>
              <a:rPr lang="en-US" sz="2800" smtClean="0"/>
              <a:t>Higher coupon rates to investors for taking on risk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10.1 Bond Characteristics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81000" y="1066800"/>
            <a:ext cx="8302337" cy="5257800"/>
          </a:xfrm>
          <a:blipFill rotWithShape="1">
            <a:blip r:embed="rId2"/>
            <a:stretch>
              <a:fillRect l="-1323" t="-1506" r="-1029"/>
            </a:stretch>
          </a:blipFill>
        </p:spPr>
        <p:txBody>
          <a:bodyPr/>
          <a:lstStyle/>
          <a:p>
            <a:pPr marL="182880" indent="-182880" fontAlgn="auto">
              <a:buFont typeface="Arial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836613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en-US" sz="3400" smtClean="0">
                <a:cs typeface="Aharoni"/>
              </a:rPr>
              <a:t>Table 10.1 Principal and Interest Payments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13" y="2382838"/>
            <a:ext cx="8990012" cy="156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74613" y="1419225"/>
            <a:ext cx="8990012" cy="954088"/>
          </a:xfrm>
          <a:prstGeom prst="rect">
            <a:avLst/>
          </a:prstGeom>
          <a:solidFill>
            <a:srgbClr val="9ED1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Principal and interest payments for a Treasury Inflation Protected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10.2 Bond Pricing</a:t>
            </a:r>
            <a:endParaRPr lang="en-US" dirty="0">
              <a:ea typeface="+mj-ea"/>
            </a:endParaRP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1000" y="1295400"/>
            <a:ext cx="8534400" cy="4282198"/>
          </a:xfrm>
          <a:prstGeom prst="rect">
            <a:avLst/>
          </a:prstGeom>
          <a:blipFill rotWithShape="1">
            <a:blip r:embed="rId2"/>
            <a:stretch>
              <a:fillRect l="-1000" t="-1425" b="-2849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10.2 Bond Pricing</a:t>
            </a:r>
            <a:endParaRPr lang="en-US" dirty="0">
              <a:ea typeface="+mj-ea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295400"/>
            <a:ext cx="8302625" cy="472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Prices fall as market interest rate rises</a:t>
            </a:r>
          </a:p>
          <a:p>
            <a:r>
              <a:rPr lang="en-US" smtClean="0"/>
              <a:t>Interest rate fluctuations are primary source of bond market risk</a:t>
            </a:r>
          </a:p>
          <a:p>
            <a:r>
              <a:rPr lang="en-US" smtClean="0"/>
              <a:t>Bonds with longer maturities more sensitive to fluctuations in interest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9067800" cy="836613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600" dirty="0" smtClean="0">
                <a:ea typeface="+mj-ea"/>
              </a:rPr>
              <a:t>Figure 10.3 Inverse Relationship between Bond Prices and Yields</a:t>
            </a:r>
            <a:endParaRPr lang="en-US" sz="2600" dirty="0">
              <a:ea typeface="+mj-ea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88" y="1092200"/>
            <a:ext cx="7720012" cy="532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2900" smtClean="0">
                <a:cs typeface="Aharoni"/>
              </a:rPr>
              <a:t>Table 10.2 Bond Prices at Different Interest Rates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1971675"/>
            <a:ext cx="79914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10.2 Bond Pricing</a:t>
            </a:r>
            <a:endParaRPr lang="en-US" dirty="0">
              <a:ea typeface="+mj-ea"/>
            </a:endParaRP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295400"/>
            <a:ext cx="8302625" cy="472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Bond Pricing between Coupon Dates</a:t>
            </a:r>
          </a:p>
          <a:p>
            <a:pPr lvl="1"/>
            <a:r>
              <a:rPr lang="en-US" smtClean="0"/>
              <a:t>Invoice price = Flat price + Accrued interest</a:t>
            </a:r>
          </a:p>
          <a:p>
            <a:r>
              <a:rPr lang="en-US" smtClean="0"/>
              <a:t>Bond Pricing in Excel</a:t>
            </a:r>
          </a:p>
          <a:p>
            <a:pPr lvl="1"/>
            <a:r>
              <a:rPr lang="en-US" smtClean="0"/>
              <a:t>=PRICE (settlement date, maturity date, annual coupon rate, yield to maturity, redemption value as percent of par value, number of coupon payments per year)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Spreadsheet 10.1 Valuing Bonds</a:t>
            </a:r>
            <a:endParaRPr lang="en-US" dirty="0">
              <a:ea typeface="+mj-e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219200"/>
          <a:ext cx="8686800" cy="4846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1424"/>
                <a:gridCol w="1189463"/>
                <a:gridCol w="2304586"/>
                <a:gridCol w="1126274"/>
                <a:gridCol w="691375"/>
                <a:gridCol w="713678"/>
              </a:tblGrid>
              <a:tr h="577606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6.25% coupon bond,</a:t>
                      </a:r>
                      <a:endParaRPr lang="en-US" sz="1200" b="1" i="0" u="none" strike="noStrike" dirty="0"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1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effectLst/>
                          <a:latin typeface="+mn-lt"/>
                        </a:rPr>
                        <a:t>4.375% </a:t>
                      </a:r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coupon bond,</a:t>
                      </a:r>
                      <a:endParaRPr lang="en-US" sz="1200" b="1" i="0" u="none" strike="noStrike" dirty="0"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1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8% coupon bond,</a:t>
                      </a:r>
                      <a:endParaRPr lang="en-US" sz="1200" b="1" i="0" u="none" strike="noStrike" dirty="0"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1EA"/>
                    </a:solidFill>
                  </a:tcPr>
                </a:tc>
              </a:tr>
              <a:tr h="389001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sng" strike="noStrike" dirty="0">
                          <a:effectLst/>
                          <a:latin typeface="+mn-lt"/>
                        </a:rPr>
                        <a:t>maturing August 15, 2023</a:t>
                      </a:r>
                      <a:endParaRPr lang="en-US" sz="1200" b="1" i="0" u="sng" strike="noStrike" dirty="0"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sng" strike="noStrike" dirty="0">
                          <a:effectLst/>
                          <a:latin typeface="+mn-lt"/>
                        </a:rPr>
                        <a:t>Formula in column B</a:t>
                      </a:r>
                      <a:endParaRPr lang="en-US" sz="1200" b="1" i="0" u="sng" strike="noStrike" dirty="0"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1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u="sng" strike="noStrike" dirty="0">
                          <a:effectLst/>
                          <a:latin typeface="+mn-lt"/>
                        </a:rPr>
                        <a:t>maturing </a:t>
                      </a:r>
                      <a:r>
                        <a:rPr lang="en-US" sz="1200" b="1" u="sng" strike="noStrike" dirty="0" smtClean="0">
                          <a:effectLst/>
                          <a:latin typeface="+mn-lt"/>
                        </a:rPr>
                        <a:t>Nov</a:t>
                      </a:r>
                      <a:r>
                        <a:rPr lang="en-US" sz="1200" b="1" u="sng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1" u="sng" strike="noStrike" dirty="0" smtClean="0">
                          <a:effectLst/>
                          <a:latin typeface="+mn-lt"/>
                        </a:rPr>
                        <a:t>15</a:t>
                      </a:r>
                      <a:r>
                        <a:rPr lang="en-US" sz="1200" b="1" u="sng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sz="1200" b="1" u="sng" strike="noStrike" dirty="0" smtClean="0">
                          <a:effectLst/>
                          <a:latin typeface="+mn-lt"/>
                        </a:rPr>
                        <a:t>2039</a:t>
                      </a:r>
                      <a:endParaRPr lang="en-US" sz="1200" b="1" i="0" u="sng" strike="noStrike" dirty="0"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1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sng" strike="noStrike" dirty="0">
                          <a:effectLst/>
                          <a:latin typeface="+mn-lt"/>
                        </a:rPr>
                        <a:t>30-year maturity</a:t>
                      </a:r>
                      <a:endParaRPr lang="en-US" sz="1200" b="1" i="0" u="sng" strike="noStrike" dirty="0"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1EA"/>
                    </a:solidFill>
                  </a:tcPr>
                </a:tc>
              </a:tr>
              <a:tr h="235756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7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Settlement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8/15/2011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=DATE(2011,8,15)</a:t>
                      </a:r>
                      <a:endParaRPr lang="en-US" sz="1200" b="1" i="0" u="none" strike="noStrike" dirty="0"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8/15/2011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 smtClean="0">
                          <a:effectLst/>
                          <a:latin typeface="+mn-lt"/>
                        </a:rPr>
                        <a:t>1/1/2000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7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Maturity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 smtClean="0">
                          <a:effectLst/>
                          <a:latin typeface="+mn-lt"/>
                        </a:rPr>
                        <a:t>8/15/2023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=DATE(2023,8,15)</a:t>
                      </a:r>
                      <a:endParaRPr lang="en-US" sz="1200" b="1" i="0" u="none" strike="noStrike" dirty="0"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 smtClean="0">
                          <a:effectLst/>
                          <a:latin typeface="+mn-lt"/>
                        </a:rPr>
                        <a:t>11/15/2039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 smtClean="0">
                          <a:effectLst/>
                          <a:latin typeface="+mn-lt"/>
                        </a:rPr>
                        <a:t>1/1/2030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7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Annual coupon rate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0.0625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0.04375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0.08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7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Yield to maturity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0.02598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0.03697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0.1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7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Redemption value (% of face value)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100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7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Coupon payments per year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756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7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Flat price (% of par)</a:t>
                      </a:r>
                      <a:endParaRPr lang="en-US" sz="1200" b="1" i="0" u="none" strike="noStrike" dirty="0"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 smtClean="0">
                          <a:effectLst/>
                          <a:latin typeface="+mn-lt"/>
                        </a:rPr>
                        <a:t>137.444</a:t>
                      </a:r>
                      <a:endParaRPr lang="en-US" sz="1200" b="1" i="0" u="none" strike="noStrike" dirty="0"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=PRICE(B4,B5,B6,B7,B8,B9)</a:t>
                      </a:r>
                      <a:endParaRPr lang="en-US" sz="1200" b="1" i="0" u="none" strike="noStrike" dirty="0"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 smtClean="0">
                          <a:effectLst/>
                          <a:latin typeface="+mn-lt"/>
                        </a:rPr>
                        <a:t>111.819</a:t>
                      </a:r>
                      <a:endParaRPr lang="en-US" sz="1200" b="1" i="0" u="none" strike="noStrike" dirty="0"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81.071</a:t>
                      </a:r>
                      <a:endParaRPr lang="en-US" sz="1200" b="1" i="0" u="none" strike="noStrike" dirty="0"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7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Days since last coupon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 smtClean="0">
                          <a:effectLst/>
                          <a:latin typeface="+mn-lt"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=COUPDAYBS(B4,B5,2,1)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 smtClean="0">
                          <a:effectLst/>
                          <a:latin typeface="+mn-lt"/>
                        </a:rPr>
                        <a:t>92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7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Days in coupon period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 smtClean="0">
                          <a:effectLst/>
                          <a:latin typeface="+mn-lt"/>
                        </a:rPr>
                        <a:t>184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=COUPDAYS(B4,B5,2,1)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184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182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7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Accrued interest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 smtClean="0">
                          <a:effectLst/>
                          <a:latin typeface="+mn-lt"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=(B13/B14)*B6*100/2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 smtClean="0">
                          <a:effectLst/>
                          <a:latin typeface="+mn-lt"/>
                        </a:rPr>
                        <a:t>1.094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7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Invoice price</a:t>
                      </a:r>
                      <a:endParaRPr lang="en-US" sz="1200" b="1" i="0" u="none" strike="noStrike"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 smtClean="0">
                          <a:effectLst/>
                          <a:latin typeface="+mn-lt"/>
                        </a:rPr>
                        <a:t>137.444</a:t>
                      </a:r>
                      <a:endParaRPr lang="en-US" sz="1200" b="1" i="0" u="none" strike="noStrike" dirty="0"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=B12+B15</a:t>
                      </a:r>
                      <a:endParaRPr lang="en-US" sz="1200" b="1" i="0" u="none" strike="noStrike" dirty="0"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 smtClean="0">
                          <a:effectLst/>
                          <a:latin typeface="+mn-lt"/>
                        </a:rPr>
                        <a:t>112.913</a:t>
                      </a:r>
                      <a:endParaRPr lang="en-US" sz="1200" b="1" i="0" u="none" strike="noStrike" dirty="0"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81.071</a:t>
                      </a:r>
                      <a:endParaRPr lang="en-US" sz="1200" b="1" i="0" u="none" strike="noStrike" dirty="0">
                        <a:effectLst/>
                        <a:latin typeface="+mn-lt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10.1 Bond Characteristics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410200"/>
          </a:xfrm>
        </p:spPr>
        <p:txBody>
          <a:bodyPr>
            <a:normAutofit fontScale="85000" lnSpcReduction="20000"/>
          </a:bodyPr>
          <a:lstStyle/>
          <a:p>
            <a:pPr marL="182880" indent="-182880" fontAlgn="auto">
              <a:buFont typeface="Arial" pitchFamily="34" charset="0"/>
              <a:buChar char="•"/>
              <a:defRPr/>
            </a:pPr>
            <a:r>
              <a:rPr lang="en-US" sz="3800" dirty="0" smtClean="0"/>
              <a:t>Bond</a:t>
            </a:r>
          </a:p>
          <a:p>
            <a:pPr lvl="1" indent="-182880" fontAlgn="auto">
              <a:buFont typeface="Arial" pitchFamily="34" charset="0"/>
              <a:buChar char="•"/>
              <a:defRPr/>
            </a:pPr>
            <a:r>
              <a:rPr lang="en-US" sz="3300" dirty="0" smtClean="0"/>
              <a:t>Security that obligates issuer to make payments to holder over time</a:t>
            </a:r>
          </a:p>
          <a:p>
            <a:pPr marL="182880" indent="-182880" fontAlgn="auto">
              <a:buFont typeface="Arial" pitchFamily="34" charset="0"/>
              <a:buChar char="•"/>
              <a:defRPr/>
            </a:pPr>
            <a:r>
              <a:rPr lang="en-US" sz="3800" dirty="0" smtClean="0"/>
              <a:t>Face Value, Par Value</a:t>
            </a:r>
          </a:p>
          <a:p>
            <a:pPr lvl="1" indent="-182880" fontAlgn="auto">
              <a:buFont typeface="Arial" pitchFamily="34" charset="0"/>
              <a:buChar char="•"/>
              <a:defRPr/>
            </a:pPr>
            <a:r>
              <a:rPr lang="en-US" sz="3300" dirty="0" smtClean="0"/>
              <a:t>Payment to bondholder at maturity of bond</a:t>
            </a:r>
          </a:p>
          <a:p>
            <a:pPr marL="182880" indent="-182880" fontAlgn="auto">
              <a:buFont typeface="Arial" pitchFamily="34" charset="0"/>
              <a:buChar char="•"/>
              <a:defRPr/>
            </a:pPr>
            <a:r>
              <a:rPr lang="en-US" sz="3800" dirty="0" smtClean="0"/>
              <a:t>Coupon Rate</a:t>
            </a:r>
          </a:p>
          <a:p>
            <a:pPr lvl="1" indent="-182880" fontAlgn="auto">
              <a:buFont typeface="Arial" pitchFamily="34" charset="0"/>
              <a:buChar char="•"/>
              <a:defRPr/>
            </a:pPr>
            <a:r>
              <a:rPr lang="en-US" sz="3300" dirty="0" smtClean="0"/>
              <a:t>Bond’s annual interest payment per dollar of par value</a:t>
            </a:r>
          </a:p>
          <a:p>
            <a:pPr marL="182880" indent="-182880" fontAlgn="auto">
              <a:buFont typeface="Arial" pitchFamily="34" charset="0"/>
              <a:buChar char="•"/>
              <a:defRPr/>
            </a:pPr>
            <a:r>
              <a:rPr lang="en-US" sz="3800" dirty="0" smtClean="0"/>
              <a:t>Zero-Coupon Bond</a:t>
            </a:r>
          </a:p>
          <a:p>
            <a:pPr lvl="1" indent="-182880" fontAlgn="auto">
              <a:buFont typeface="Arial" pitchFamily="34" charset="0"/>
              <a:buChar char="•"/>
              <a:defRPr/>
            </a:pPr>
            <a:r>
              <a:rPr lang="en-US" sz="3300" dirty="0" smtClean="0"/>
              <a:t>Pays no coupons, sells at discount, provides only payment of par value at maturity</a:t>
            </a:r>
            <a:endParaRPr lang="en-US" sz="3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10.3 Bond Yields</a:t>
            </a:r>
            <a:endParaRPr lang="en-US" dirty="0">
              <a:ea typeface="+mj-ea"/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066800"/>
            <a:ext cx="8302625" cy="495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Yield to Maturity</a:t>
            </a:r>
          </a:p>
          <a:p>
            <a:pPr lvl="1"/>
            <a:r>
              <a:rPr lang="en-US" smtClean="0"/>
              <a:t>Discount rate that makes present value of bond’s payments equal to price.</a:t>
            </a:r>
          </a:p>
          <a:p>
            <a:r>
              <a:rPr lang="en-US" smtClean="0"/>
              <a:t>Current Yield</a:t>
            </a:r>
          </a:p>
          <a:p>
            <a:pPr lvl="1"/>
            <a:r>
              <a:rPr lang="en-US" smtClean="0"/>
              <a:t>Annual coupon divided by bond price</a:t>
            </a:r>
          </a:p>
          <a:p>
            <a:r>
              <a:rPr lang="en-US" smtClean="0"/>
              <a:t>Premium Bonds</a:t>
            </a:r>
          </a:p>
          <a:p>
            <a:pPr lvl="1"/>
            <a:r>
              <a:rPr lang="en-US" smtClean="0"/>
              <a:t>Bonds selling above par value</a:t>
            </a:r>
          </a:p>
          <a:p>
            <a:r>
              <a:rPr lang="en-US" smtClean="0"/>
              <a:t>Discount Bonds</a:t>
            </a:r>
          </a:p>
          <a:p>
            <a:pPr lvl="1"/>
            <a:r>
              <a:rPr lang="en-US" smtClean="0"/>
              <a:t>Bonds selling below par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3400" smtClean="0">
                <a:cs typeface="Aharoni"/>
              </a:rPr>
              <a:t>Spreadsheet 10.2 Finding Yield to Maturity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5450" y="1828800"/>
          <a:ext cx="7727950" cy="3335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8999"/>
                <a:gridCol w="1860551"/>
                <a:gridCol w="914400"/>
                <a:gridCol w="1524000"/>
              </a:tblGrid>
              <a:tr h="45261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Semiannual coupons</a:t>
                      </a:r>
                      <a:endParaRPr lang="en-US" sz="16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Annual coupons</a:t>
                      </a:r>
                      <a:endParaRPr lang="en-US" sz="16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1EA"/>
                    </a:solidFill>
                  </a:tcPr>
                </a:tc>
              </a:tr>
              <a:tr h="22630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6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Settlement 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1/1/2000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1/2/2000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6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Maturity 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1/1/2030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1/2/2030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6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Annual coupon rate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6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Bond price (flat)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127.676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127.676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6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Redemption value (% of face value)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6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Coupon payments per year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630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6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Yield to maturity (decimal) </a:t>
                      </a:r>
                      <a:endParaRPr lang="en-US" sz="1600" b="0" i="0" u="none" strike="noStrike" dirty="0">
                        <a:effectLst/>
                        <a:latin typeface="Genev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0.0600</a:t>
                      </a:r>
                      <a:endParaRPr lang="en-US" sz="16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0.0599</a:t>
                      </a:r>
                      <a:endParaRPr lang="en-US" sz="16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630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501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 formula entered here is </a:t>
                      </a:r>
                      <a:r>
                        <a:rPr lang="en-US" sz="1600" u="none" strike="noStrike" dirty="0" smtClean="0">
                          <a:effectLst/>
                        </a:rPr>
                        <a:t>=YIELD(B3,B4,B5,B6,B7,B8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1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1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1EA"/>
                    </a:solidFill>
                  </a:tcPr>
                </a:tc>
              </a:tr>
            </a:tbl>
          </a:graphicData>
        </a:graphic>
      </p:graphicFrame>
      <p:sp>
        <p:nvSpPr>
          <p:cNvPr id="26690" name="Line 1"/>
          <p:cNvSpPr>
            <a:spLocks noChangeShapeType="1"/>
          </p:cNvSpPr>
          <p:nvPr/>
        </p:nvSpPr>
        <p:spPr bwMode="auto">
          <a:xfrm flipH="1">
            <a:off x="4530725" y="4629150"/>
            <a:ext cx="514350" cy="266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10.3 Bond Yields</a:t>
            </a:r>
            <a:endParaRPr lang="en-US" dirty="0">
              <a:ea typeface="+mj-ea"/>
            </a:endParaRP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371600"/>
            <a:ext cx="8302625" cy="464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Yield to Call</a:t>
            </a:r>
          </a:p>
          <a:p>
            <a:pPr lvl="1"/>
            <a:r>
              <a:rPr lang="en-US" smtClean="0"/>
              <a:t>Calculated like yield to maturity</a:t>
            </a:r>
          </a:p>
          <a:p>
            <a:pPr lvl="1"/>
            <a:r>
              <a:rPr lang="en-US" smtClean="0"/>
              <a:t>Time until call replaces time until maturity; call price replaces par value</a:t>
            </a:r>
          </a:p>
          <a:p>
            <a:pPr lvl="1"/>
            <a:r>
              <a:rPr lang="en-US" smtClean="0"/>
              <a:t>Premium bonds more likely to be called than discount bonds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836613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en-US" sz="3000" smtClean="0">
                <a:cs typeface="Aharoni"/>
              </a:rPr>
              <a:t>Figure 10.4 Bond Prices: Callable and Straight Debt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075" y="1171575"/>
            <a:ext cx="71818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10.3 Bond Yields</a:t>
            </a:r>
            <a:endParaRPr lang="en-US" dirty="0">
              <a:ea typeface="+mj-ea"/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143000"/>
            <a:ext cx="8302625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ct val="0"/>
              </a:spcAft>
            </a:pPr>
            <a:r>
              <a:rPr lang="en-US" sz="2800" smtClean="0"/>
              <a:t>Realized Compound Returns versus Yield to Maturity</a:t>
            </a:r>
          </a:p>
          <a:p>
            <a:pPr lvl="1">
              <a:spcAft>
                <a:spcPct val="0"/>
              </a:spcAft>
            </a:pPr>
            <a:r>
              <a:rPr lang="en-US" sz="2400" smtClean="0"/>
              <a:t>Realized compound return</a:t>
            </a:r>
          </a:p>
          <a:p>
            <a:pPr lvl="2">
              <a:spcAft>
                <a:spcPct val="0"/>
              </a:spcAft>
            </a:pPr>
            <a:r>
              <a:rPr lang="en-US" smtClean="0"/>
              <a:t>Compound rate of return on bond with all coupons reinvested until maturity</a:t>
            </a:r>
          </a:p>
          <a:p>
            <a:pPr lvl="1">
              <a:spcAft>
                <a:spcPct val="0"/>
              </a:spcAft>
            </a:pPr>
            <a:r>
              <a:rPr lang="en-US" sz="2400" smtClean="0"/>
              <a:t>Horizon analysis</a:t>
            </a:r>
          </a:p>
          <a:p>
            <a:pPr lvl="2">
              <a:spcAft>
                <a:spcPct val="0"/>
              </a:spcAft>
            </a:pPr>
            <a:r>
              <a:rPr lang="en-US" smtClean="0"/>
              <a:t>Analysis of bond returns over multiyear horizon, based on forecasts of bond’s yield to maturity and investment options</a:t>
            </a:r>
          </a:p>
          <a:p>
            <a:pPr lvl="1">
              <a:spcAft>
                <a:spcPct val="0"/>
              </a:spcAft>
            </a:pPr>
            <a:r>
              <a:rPr lang="en-US" sz="2400" smtClean="0"/>
              <a:t>Reinvestment rate risk</a:t>
            </a:r>
          </a:p>
          <a:p>
            <a:pPr lvl="2">
              <a:spcAft>
                <a:spcPct val="0"/>
              </a:spcAft>
            </a:pPr>
            <a:r>
              <a:rPr lang="en-US" smtClean="0"/>
              <a:t>Uncertainty surrounding cumulative future value of reinvested coupon payments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3900" smtClean="0">
                <a:cs typeface="Aharoni"/>
              </a:rPr>
              <a:t>Figure 10.5 Growth of Invested Funds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143000"/>
            <a:ext cx="4341813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10.4 Bond Prices Over Time</a:t>
            </a:r>
            <a:endParaRPr lang="en-US" dirty="0">
              <a:ea typeface="+mj-ea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371600"/>
            <a:ext cx="8302625" cy="464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Yield to Maturity versus Holding Period Return (HPR)</a:t>
            </a:r>
          </a:p>
          <a:p>
            <a:pPr lvl="1"/>
            <a:r>
              <a:rPr lang="en-US" smtClean="0"/>
              <a:t>Yield to maturity measures average RoR if investment held until bond matures</a:t>
            </a:r>
          </a:p>
          <a:p>
            <a:pPr lvl="1"/>
            <a:r>
              <a:rPr lang="en-US" smtClean="0"/>
              <a:t>HPR is RoR over particular investment period; depends on market price at end of period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ea typeface="+mj-ea"/>
              </a:rPr>
              <a:t>Figure 10.6 Price Paths of Coupon Bonds in Case of Constant Market Interest Rates</a:t>
            </a:r>
            <a:endParaRPr lang="en-US" sz="2800" dirty="0">
              <a:ea typeface="+mj-ea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063" y="1524000"/>
            <a:ext cx="616267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10.4 Bond Prices Over Time</a:t>
            </a:r>
            <a:endParaRPr lang="en-US" dirty="0">
              <a:ea typeface="+mj-ea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295400"/>
            <a:ext cx="8302625" cy="472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Zero-Coupon Bonds and Treasury STRIPS</a:t>
            </a:r>
          </a:p>
          <a:p>
            <a:pPr lvl="1"/>
            <a:r>
              <a:rPr lang="en-US" smtClean="0"/>
              <a:t>Zero-coupon bond: Carries no coupons, provides all return in form of price appreciation</a:t>
            </a:r>
          </a:p>
          <a:p>
            <a:pPr lvl="1"/>
            <a:r>
              <a:rPr lang="en-US" smtClean="0"/>
              <a:t>Separate Trading of Registered Interest and Principal of Securities (STRIPS): Oversees creation of zero-coupon bonds from coupon-bearing notes and bonds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ea typeface="+mj-ea"/>
              </a:rPr>
              <a:t>Figure 10.7 Price of 30-Year Zero-Coupon Bond over Time at Yield to Maturity of 10%</a:t>
            </a:r>
            <a:endParaRPr lang="en-US" sz="2800" dirty="0">
              <a:ea typeface="+mj-ea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4300" y="1600200"/>
            <a:ext cx="637222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836613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en-US" sz="3000" smtClean="0">
                <a:cs typeface="Aharoni"/>
              </a:rPr>
              <a:t>Figure 10.1 Prices/Yields of U.S. Treasury Bonds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2286000"/>
          <a:ext cx="7086600" cy="40751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5370"/>
                <a:gridCol w="1090246"/>
                <a:gridCol w="1090246"/>
                <a:gridCol w="1090246"/>
                <a:gridCol w="1090246"/>
                <a:gridCol w="1090246"/>
              </a:tblGrid>
              <a:tr h="6244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Maturity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Coupon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Bid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Asked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Change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1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Asked Yield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1EA"/>
                    </a:solidFill>
                  </a:tcPr>
                </a:tc>
              </a:tr>
              <a:tr h="34501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8/15/2012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1.750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101.570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101.594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-0.016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0.151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01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8/15/2014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4.250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111.547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111.594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-0.094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01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12/31/2015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2.125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105.789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105.820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-0.164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0.769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01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8/15/2017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4.750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120.219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120.266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-0.234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1.234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01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2/15/2020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8.500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152.063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152.094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-0.344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1.847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01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8/15/2023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6.250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137.406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137.438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-0.688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2.598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4501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2/15/2027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6.625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145.547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145.594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-0.719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2.941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01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2/15/2031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5.375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130.266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130.297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-0.953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3.263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01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11/15/2039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4.375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111.766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111.813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-0.813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3.697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01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5/15/2041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4.375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111.719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111.750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-0.938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3.718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280" name="TextBox 2"/>
          <p:cNvSpPr txBox="1">
            <a:spLocks noChangeArrowheads="1"/>
          </p:cNvSpPr>
          <p:nvPr/>
        </p:nvSpPr>
        <p:spPr bwMode="auto">
          <a:xfrm>
            <a:off x="228600" y="1143000"/>
            <a:ext cx="89154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U.S. Treasury Quotes: </a:t>
            </a:r>
            <a:r>
              <a:rPr lang="en-US" sz="2000"/>
              <a:t>Treasury note and bond data are representative over-the-counter quotations as of 3pm Eastern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10.4 Bond Prices Over Time</a:t>
            </a:r>
            <a:endParaRPr lang="en-US" dirty="0">
              <a:ea typeface="+mj-ea"/>
            </a:endParaRP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219200"/>
            <a:ext cx="8302625" cy="480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After-Tax Returns</a:t>
            </a:r>
          </a:p>
          <a:p>
            <a:pPr lvl="1"/>
            <a:r>
              <a:rPr lang="en-US" smtClean="0"/>
              <a:t>Built-in price appreciation on original-issue discount bonds constitutes implicit interest payment to holder</a:t>
            </a:r>
          </a:p>
          <a:p>
            <a:pPr lvl="1"/>
            <a:r>
              <a:rPr lang="en-US" smtClean="0"/>
              <a:t>IRS calculates price appreciation schedule to determine taxable interest income for built-in appreciation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10.5 Default Risk and Bond Pricing</a:t>
            </a:r>
            <a:endParaRPr lang="en-US" dirty="0">
              <a:ea typeface="+mj-ea"/>
            </a:endParaRP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219200"/>
            <a:ext cx="8302625" cy="480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Investment grade bond</a:t>
            </a:r>
          </a:p>
          <a:p>
            <a:pPr lvl="1"/>
            <a:r>
              <a:rPr lang="en-US" smtClean="0"/>
              <a:t>Rated BBB and above by S&amp;P or Baa and above by Moody’s</a:t>
            </a:r>
          </a:p>
          <a:p>
            <a:r>
              <a:rPr lang="en-US" smtClean="0"/>
              <a:t>Speculative grade or junk bond</a:t>
            </a:r>
          </a:p>
          <a:p>
            <a:pPr lvl="1"/>
            <a:r>
              <a:rPr lang="en-US" smtClean="0"/>
              <a:t>Rated BB or lower by S&amp;P, Ba or lower by Moody’s, or unrated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Figure 10.8 Bond Rating Classes</a:t>
            </a:r>
            <a:endParaRPr lang="en-US" dirty="0">
              <a:ea typeface="+mj-ea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35125"/>
            <a:ext cx="8718550" cy="293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10.5 Default Risk and Bond Pricing</a:t>
            </a:r>
            <a:endParaRPr lang="en-US" dirty="0">
              <a:ea typeface="+mj-ea"/>
            </a:endParaRP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143000"/>
            <a:ext cx="8686800" cy="518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ct val="0"/>
              </a:spcAft>
            </a:pPr>
            <a:r>
              <a:rPr lang="en-US" smtClean="0"/>
              <a:t>Determinants of Bond Safety</a:t>
            </a:r>
          </a:p>
          <a:p>
            <a:pPr lvl="1">
              <a:spcAft>
                <a:spcPct val="0"/>
              </a:spcAft>
            </a:pPr>
            <a:r>
              <a:rPr lang="en-US" smtClean="0"/>
              <a:t>Coverage ratios: Company earnings to fixed costs</a:t>
            </a:r>
          </a:p>
          <a:p>
            <a:pPr lvl="1">
              <a:spcAft>
                <a:spcPct val="0"/>
              </a:spcAft>
            </a:pPr>
            <a:r>
              <a:rPr lang="en-US" smtClean="0"/>
              <a:t>Leverage ratio: Debt to equity</a:t>
            </a:r>
          </a:p>
          <a:p>
            <a:pPr lvl="1">
              <a:spcAft>
                <a:spcPct val="0"/>
              </a:spcAft>
            </a:pPr>
            <a:r>
              <a:rPr lang="en-US" smtClean="0"/>
              <a:t>Liquidity ratios</a:t>
            </a:r>
          </a:p>
          <a:p>
            <a:pPr lvl="2">
              <a:spcAft>
                <a:spcPct val="0"/>
              </a:spcAft>
            </a:pPr>
            <a:r>
              <a:rPr lang="en-US" sz="2800" smtClean="0"/>
              <a:t>Current: Current assets to current liabilities</a:t>
            </a:r>
          </a:p>
          <a:p>
            <a:pPr lvl="2">
              <a:spcAft>
                <a:spcPct val="0"/>
              </a:spcAft>
            </a:pPr>
            <a:r>
              <a:rPr lang="en-US" sz="2800" smtClean="0"/>
              <a:t>Quick: Assets excluding inventories to liabilities</a:t>
            </a:r>
          </a:p>
          <a:p>
            <a:pPr lvl="1">
              <a:spcAft>
                <a:spcPct val="0"/>
              </a:spcAft>
            </a:pPr>
            <a:r>
              <a:rPr lang="en-US" smtClean="0"/>
              <a:t>Profitability ratios: Measures of RoR on assets or equity</a:t>
            </a:r>
          </a:p>
          <a:p>
            <a:pPr lvl="1">
              <a:spcAft>
                <a:spcPct val="0"/>
              </a:spcAft>
            </a:pPr>
            <a:r>
              <a:rPr lang="en-US" smtClean="0"/>
              <a:t>Cash flow-to-debt ratio: Total cash flow to outstanding debt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</a:rPr>
              <a:t>Table 10.3 Financial Ratios and Default Risk</a:t>
            </a:r>
            <a:endParaRPr lang="en-US" sz="3200" dirty="0">
              <a:ea typeface="+mj-ea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982788"/>
            <a:ext cx="884396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10.5 Default Risk and Bond Pricing</a:t>
            </a:r>
            <a:endParaRPr lang="en-US" dirty="0">
              <a:ea typeface="+mj-ea"/>
            </a:endParaRP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371600"/>
            <a:ext cx="8302625" cy="464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Bond Indentures</a:t>
            </a:r>
          </a:p>
          <a:p>
            <a:pPr lvl="1"/>
            <a:r>
              <a:rPr lang="en-US" smtClean="0"/>
              <a:t>Indenture</a:t>
            </a:r>
          </a:p>
          <a:p>
            <a:pPr lvl="2"/>
            <a:r>
              <a:rPr lang="en-US" sz="2800" smtClean="0"/>
              <a:t>Defines contract between issuer and holder</a:t>
            </a:r>
          </a:p>
          <a:p>
            <a:pPr lvl="1"/>
            <a:r>
              <a:rPr lang="en-US" smtClean="0"/>
              <a:t>Sinking fund</a:t>
            </a:r>
          </a:p>
          <a:p>
            <a:pPr lvl="2"/>
            <a:r>
              <a:rPr lang="en-US" sz="2800" smtClean="0"/>
              <a:t>Indenture calling for issuer to periodically repurchase some proportion of outstanding bonds before maturity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10.5 Default Risk and Bond Pricing</a:t>
            </a:r>
            <a:endParaRPr lang="en-US" dirty="0">
              <a:ea typeface="+mj-ea"/>
            </a:endParaRP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219200"/>
            <a:ext cx="8302625" cy="480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Bond Indentures</a:t>
            </a:r>
          </a:p>
          <a:p>
            <a:pPr lvl="1"/>
            <a:r>
              <a:rPr lang="en-US" smtClean="0"/>
              <a:t>Subordination clause</a:t>
            </a:r>
          </a:p>
          <a:p>
            <a:pPr lvl="2"/>
            <a:r>
              <a:rPr lang="en-US" sz="2800" smtClean="0"/>
              <a:t>Restrictions on additional borrowing stipulating senior bondholders paid first in event of bankruptcy </a:t>
            </a:r>
          </a:p>
          <a:p>
            <a:pPr lvl="1"/>
            <a:r>
              <a:rPr lang="en-US" smtClean="0"/>
              <a:t>Collateral</a:t>
            </a:r>
          </a:p>
          <a:p>
            <a:pPr lvl="2"/>
            <a:r>
              <a:rPr lang="en-US" sz="2800" smtClean="0"/>
              <a:t>Specific asset pledged against possible default</a:t>
            </a:r>
          </a:p>
          <a:p>
            <a:pPr lvl="1"/>
            <a:r>
              <a:rPr lang="en-US" smtClean="0"/>
              <a:t>Debenture</a:t>
            </a:r>
          </a:p>
          <a:p>
            <a:pPr lvl="2"/>
            <a:r>
              <a:rPr lang="en-US" sz="2800" smtClean="0"/>
              <a:t>Bond not backed by specific collateral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10.5 Default Risk and Bond Pricing</a:t>
            </a:r>
            <a:endParaRPr lang="en-US" dirty="0">
              <a:ea typeface="+mj-ea"/>
            </a:endParaRP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371600"/>
            <a:ext cx="8302625" cy="464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Yield to Maturity and Default Risk</a:t>
            </a:r>
          </a:p>
          <a:p>
            <a:pPr lvl="1"/>
            <a:r>
              <a:rPr lang="en-US" smtClean="0"/>
              <a:t>Stated yield is maximum possible yield to maturity of bond</a:t>
            </a:r>
          </a:p>
          <a:p>
            <a:pPr lvl="1"/>
            <a:r>
              <a:rPr lang="en-US" smtClean="0"/>
              <a:t>Default premium</a:t>
            </a:r>
          </a:p>
          <a:p>
            <a:pPr lvl="2"/>
            <a:r>
              <a:rPr lang="en-US" sz="2800" smtClean="0"/>
              <a:t>Increment to promised yield that compensates investor for default risk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ea typeface="+mj-ea"/>
              </a:rPr>
              <a:t>Figure 10.10 Yield Spreads between Corporate and     10-Year Treasury Bonds</a:t>
            </a:r>
            <a:endParaRPr lang="en-US" sz="2800" dirty="0">
              <a:ea typeface="+mj-ea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228600" y="1219200"/>
          <a:ext cx="8534400" cy="4638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10.5 Default Risk and Bond Pricing</a:t>
            </a:r>
            <a:endParaRPr lang="en-US" dirty="0">
              <a:ea typeface="+mj-ea"/>
            </a:endParaRP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371600"/>
            <a:ext cx="8302625" cy="464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Credit Default Swaps (CDS)</a:t>
            </a:r>
          </a:p>
          <a:p>
            <a:pPr lvl="1"/>
            <a:r>
              <a:rPr lang="en-US" smtClean="0"/>
              <a:t>Insurance policy on default risk of corporate bond or loan</a:t>
            </a:r>
          </a:p>
          <a:p>
            <a:pPr lvl="1"/>
            <a:r>
              <a:rPr lang="en-US" smtClean="0"/>
              <a:t>Designed to allow lenders to buy protection against losses on large loans</a:t>
            </a:r>
          </a:p>
          <a:p>
            <a:pPr lvl="2"/>
            <a:r>
              <a:rPr lang="en-US" sz="2800" smtClean="0"/>
              <a:t>Later used to speculate on financial health of companies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10.1 Bond Characteristics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28600" y="1371600"/>
            <a:ext cx="8915401" cy="4876800"/>
          </a:xfrm>
          <a:blipFill rotWithShape="1">
            <a:blip r:embed="rId2"/>
            <a:stretch>
              <a:fillRect l="-1231" t="-1625"/>
            </a:stretch>
          </a:blipFill>
        </p:spPr>
        <p:txBody>
          <a:bodyPr/>
          <a:lstStyle/>
          <a:p>
            <a:pPr marL="182880" indent="-182880" fontAlgn="auto">
              <a:buFont typeface="Arial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3400" smtClean="0">
                <a:cs typeface="Aharoni"/>
              </a:rPr>
              <a:t>Figure 10.11A  Prices of CDSs, U.S. Banks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57300"/>
            <a:ext cx="70294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9067800" cy="836613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smtClean="0">
                <a:cs typeface="Aharoni"/>
              </a:rPr>
              <a:t>Figure 10.11B Prices of CDSs, German Sovereign Debt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28713"/>
            <a:ext cx="7167563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10.6 The Yield Curve</a:t>
            </a:r>
            <a:endParaRPr lang="en-US" dirty="0">
              <a:ea typeface="+mj-ea"/>
            </a:endParaRP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143000"/>
            <a:ext cx="8302625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Yield Curve</a:t>
            </a:r>
          </a:p>
          <a:p>
            <a:pPr lvl="1"/>
            <a:r>
              <a:rPr lang="en-US" smtClean="0"/>
              <a:t>Graph of yield to maturity as function of term to maturity</a:t>
            </a:r>
          </a:p>
          <a:p>
            <a:r>
              <a:rPr lang="en-US" smtClean="0"/>
              <a:t>Term Structure of Interest Rates</a:t>
            </a:r>
          </a:p>
          <a:p>
            <a:pPr lvl="1"/>
            <a:r>
              <a:rPr lang="en-US" smtClean="0"/>
              <a:t>Relationship between yields to maturity and terms to maturity across bonds</a:t>
            </a:r>
          </a:p>
          <a:p>
            <a:r>
              <a:rPr lang="en-US" smtClean="0"/>
              <a:t>Expectations Hypothesis</a:t>
            </a:r>
          </a:p>
          <a:p>
            <a:pPr lvl="1"/>
            <a:r>
              <a:rPr lang="en-US" smtClean="0"/>
              <a:t>Yields to maturity determined solely by expectations of future short-term interest rates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836613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en-US" sz="2700" smtClean="0">
                <a:cs typeface="Aharoni"/>
              </a:rPr>
              <a:t>Figure 10.13 Returns to Two 2-Year Investment Strategies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81200"/>
            <a:ext cx="72898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914400" y="1676400"/>
            <a:ext cx="7543800" cy="3581400"/>
          </a:xfrm>
          <a:prstGeom prst="rect">
            <a:avLst/>
          </a:prstGeom>
          <a:noFill/>
          <a:ln>
            <a:solidFill>
              <a:srgbClr val="0B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10.6 The Yield </a:t>
            </a:r>
            <a:r>
              <a:rPr lang="en-US" dirty="0">
                <a:ea typeface="+mj-ea"/>
              </a:rPr>
              <a:t>C</a:t>
            </a:r>
            <a:r>
              <a:rPr lang="en-US" dirty="0" smtClean="0">
                <a:ea typeface="+mj-ea"/>
              </a:rPr>
              <a:t>urve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81000" y="1447800"/>
            <a:ext cx="8302337" cy="4572000"/>
          </a:xfrm>
          <a:blipFill rotWithShape="1">
            <a:blip r:embed="rId2"/>
            <a:stretch>
              <a:fillRect l="-1323" t="-1733" r="-1249"/>
            </a:stretch>
          </a:blipFill>
        </p:spPr>
        <p:txBody>
          <a:bodyPr/>
          <a:lstStyle/>
          <a:p>
            <a:pPr marL="182880" indent="-182880" fontAlgn="auto">
              <a:buFont typeface="Arial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10.6 The Yield Curve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81000" y="1219200"/>
            <a:ext cx="8302337" cy="5181600"/>
          </a:xfrm>
          <a:blipFill rotWithShape="1">
            <a:blip r:embed="rId2"/>
            <a:stretch>
              <a:fillRect l="-1323" t="-1529" r="-294" b="-824"/>
            </a:stretch>
          </a:blipFill>
        </p:spPr>
        <p:txBody>
          <a:bodyPr/>
          <a:lstStyle/>
          <a:p>
            <a:pPr marL="182880" indent="-182880" fontAlgn="auto">
              <a:buFont typeface="Arial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Figure 10.14 Illustrative Yield Curves</a:t>
            </a:r>
            <a:endParaRPr lang="en-US" dirty="0">
              <a:ea typeface="+mj-ea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201738"/>
            <a:ext cx="47910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4188" y="3743325"/>
            <a:ext cx="48387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ea typeface="+mj-ea"/>
              </a:rPr>
              <a:t>Figure 10.15 Term Spread: Yields on 10-Year versus     90-day Treasury Securities</a:t>
            </a:r>
            <a:endParaRPr lang="en-US" sz="2800" dirty="0">
              <a:ea typeface="+mj-ea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228600" y="1143000"/>
          <a:ext cx="8534400" cy="504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3800" smtClean="0">
                <a:cs typeface="Aharoni"/>
              </a:rPr>
              <a:t>Figure 10.2 Listing of Corporate Bonds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" y="1752600"/>
            <a:ext cx="9053513" cy="225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10.1 Bond Characteristics</a:t>
            </a:r>
            <a:endParaRPr lang="en-US" dirty="0">
              <a:ea typeface="+mj-ea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295400"/>
            <a:ext cx="8302625" cy="472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Corporate Bonds</a:t>
            </a:r>
          </a:p>
          <a:p>
            <a:pPr lvl="1"/>
            <a:r>
              <a:rPr lang="en-US" smtClean="0"/>
              <a:t>Call provisions on corporate bonds</a:t>
            </a:r>
          </a:p>
          <a:p>
            <a:pPr lvl="2"/>
            <a:r>
              <a:rPr lang="en-US" sz="2800" smtClean="0"/>
              <a:t>Callable bonds: May be repurchased by issuer at specified call price during call period</a:t>
            </a:r>
          </a:p>
          <a:p>
            <a:pPr lvl="1"/>
            <a:r>
              <a:rPr lang="en-US" smtClean="0"/>
              <a:t>Convertible bonds</a:t>
            </a:r>
          </a:p>
          <a:p>
            <a:pPr lvl="2"/>
            <a:r>
              <a:rPr lang="en-US" sz="2800" smtClean="0"/>
              <a:t>Allow bondholder to exchange bond for specified number of common stock shares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10.1 Bond Characteristics</a:t>
            </a:r>
            <a:endParaRPr lang="en-US" dirty="0">
              <a:ea typeface="+mj-ea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295400"/>
            <a:ext cx="8302625" cy="472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Corporate Bonds</a:t>
            </a:r>
          </a:p>
          <a:p>
            <a:pPr lvl="1"/>
            <a:r>
              <a:rPr lang="en-US" smtClean="0"/>
              <a:t>Puttable bonds</a:t>
            </a:r>
          </a:p>
          <a:p>
            <a:pPr lvl="2"/>
            <a:r>
              <a:rPr lang="en-US" sz="2800" smtClean="0"/>
              <a:t>Holder may choose to exchange for par value or to extend for given number of years</a:t>
            </a:r>
          </a:p>
          <a:p>
            <a:pPr lvl="1"/>
            <a:r>
              <a:rPr lang="en-US" smtClean="0"/>
              <a:t>Floating-rate bonds</a:t>
            </a:r>
          </a:p>
          <a:p>
            <a:pPr lvl="2"/>
            <a:r>
              <a:rPr lang="en-US" sz="2800" smtClean="0"/>
              <a:t>Coupon rates periodically reset according to specified market 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10.1 Bond Characteristics</a:t>
            </a:r>
            <a:endParaRPr lang="en-US" dirty="0">
              <a:ea typeface="+mj-ea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295400"/>
            <a:ext cx="8229600" cy="472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Preferred Stock</a:t>
            </a:r>
          </a:p>
          <a:p>
            <a:pPr lvl="1"/>
            <a:r>
              <a:rPr lang="en-US" smtClean="0"/>
              <a:t>Commonly pays fixed dividend</a:t>
            </a:r>
          </a:p>
          <a:p>
            <a:pPr lvl="2"/>
            <a:r>
              <a:rPr lang="en-US" sz="2800" smtClean="0"/>
              <a:t>Floating-rate preferred stock becoming more popular</a:t>
            </a:r>
          </a:p>
          <a:p>
            <a:pPr lvl="1"/>
            <a:r>
              <a:rPr lang="en-US" smtClean="0"/>
              <a:t>Dividends not normally tax-deductible</a:t>
            </a:r>
          </a:p>
          <a:p>
            <a:pPr lvl="2"/>
            <a:r>
              <a:rPr lang="en-US" sz="2800" smtClean="0"/>
              <a:t>Corporations that purchase other corporations’ preferred stock are taxed on only 30% of dividends received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10.1 Bond Characteristics</a:t>
            </a:r>
            <a:endParaRPr lang="en-US" dirty="0">
              <a:ea typeface="+mj-ea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295400"/>
            <a:ext cx="8302625" cy="472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Other Domestic Issuers</a:t>
            </a:r>
          </a:p>
          <a:p>
            <a:pPr lvl="1"/>
            <a:r>
              <a:rPr lang="en-US" smtClean="0"/>
              <a:t>State, local governments (municipal bonds)</a:t>
            </a:r>
          </a:p>
          <a:p>
            <a:pPr lvl="1"/>
            <a:r>
              <a:rPr lang="en-US" smtClean="0"/>
              <a:t>Federal Home Loan Bank Board</a:t>
            </a:r>
          </a:p>
          <a:p>
            <a:pPr lvl="1"/>
            <a:r>
              <a:rPr lang="en-US" smtClean="0"/>
              <a:t>Farm Credit agencies</a:t>
            </a:r>
          </a:p>
          <a:p>
            <a:pPr lvl="1"/>
            <a:r>
              <a:rPr lang="en-US" smtClean="0"/>
              <a:t>Ginnie Mae, Fannie Mae, Freddie Mac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 - &amp;quot;10.1 Bond Characteristics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Figure 10.1 Prices/Yields of U.S. Treasury Bonds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10.1 Bond Characteristics&amp;quot;&quot;/&gt;&lt;property id=&quot;20307&quot; value=&quot;259&quot;/&gt;&lt;/object&gt;&lt;object type=&quot;3&quot; unique_id=&quot;10008&quot;&gt;&lt;property id=&quot;20148&quot; value=&quot;5&quot;/&gt;&lt;property id=&quot;20300&quot; value=&quot;Slide 5 - &amp;quot;Figure 10.2 Listing of Corporate Bonds&amp;quot;&quot;/&gt;&lt;property id=&quot;20307&quot; value=&quot;260&quot;/&gt;&lt;/object&gt;&lt;object type=&quot;3&quot; unique_id=&quot;10009&quot;&gt;&lt;property id=&quot;20148&quot; value=&quot;5&quot;/&gt;&lt;property id=&quot;20300&quot; value=&quot;Slide 6 - &amp;quot;10.1 Bond Characteristics&amp;quot;&quot;/&gt;&lt;property id=&quot;20307&quot; value=&quot;261&quot;/&gt;&lt;/object&gt;&lt;object type=&quot;3&quot; unique_id=&quot;10010&quot;&gt;&lt;property id=&quot;20148&quot; value=&quot;5&quot;/&gt;&lt;property id=&quot;20300&quot; value=&quot;Slide 7 - &amp;quot;10.1 Bond Characteristics&amp;quot;&quot;/&gt;&lt;property id=&quot;20307&quot; value=&quot;262&quot;/&gt;&lt;/object&gt;&lt;object type=&quot;3&quot; unique_id=&quot;10011&quot;&gt;&lt;property id=&quot;20148&quot; value=&quot;5&quot;/&gt;&lt;property id=&quot;20300&quot; value=&quot;Slide 8 - &amp;quot;10.1 Bond Characteristics&amp;quot;&quot;/&gt;&lt;property id=&quot;20307&quot; value=&quot;263&quot;/&gt;&lt;/object&gt;&lt;object type=&quot;3&quot; unique_id=&quot;10012&quot;&gt;&lt;property id=&quot;20148&quot; value=&quot;5&quot;/&gt;&lt;property id=&quot;20300&quot; value=&quot;Slide 9 - &amp;quot;10.1 Bond Characteristics&amp;quot;&quot;/&gt;&lt;property id=&quot;20307&quot; value=&quot;264&quot;/&gt;&lt;/object&gt;&lt;object type=&quot;3&quot; unique_id=&quot;10013&quot;&gt;&lt;property id=&quot;20148&quot; value=&quot;5&quot;/&gt;&lt;property id=&quot;20300&quot; value=&quot;Slide 10 - &amp;quot;10.1 Bond Characteristics&amp;quot;&quot;/&gt;&lt;property id=&quot;20307&quot; value=&quot;265&quot;/&gt;&lt;/object&gt;&lt;object type=&quot;3&quot; unique_id=&quot;10014&quot;&gt;&lt;property id=&quot;20148&quot; value=&quot;5&quot;/&gt;&lt;property id=&quot;20300&quot; value=&quot;Slide 11 - &amp;quot;10.1 Bond Characteristics&amp;quot;&quot;/&gt;&lt;property id=&quot;20307&quot; value=&quot;266&quot;/&gt;&lt;/object&gt;&lt;object type=&quot;3&quot; unique_id=&quot;10015&quot;&gt;&lt;property id=&quot;20148&quot; value=&quot;5&quot;/&gt;&lt;property id=&quot;20300&quot; value=&quot;Slide 12 - &amp;quot;10.1 Bond Characteristics&amp;quot;&quot;/&gt;&lt;property id=&quot;20307&quot; value=&quot;268&quot;/&gt;&lt;/object&gt;&lt;object type=&quot;3&quot; unique_id=&quot;10016&quot;&gt;&lt;property id=&quot;20148&quot; value=&quot;5&quot;/&gt;&lt;property id=&quot;20300&quot; value=&quot;Slide 13 - &amp;quot;Table 10.1 Principal and Interest Payments&amp;quot;&quot;/&gt;&lt;property id=&quot;20307&quot; value=&quot;267&quot;/&gt;&lt;/object&gt;&lt;object type=&quot;3&quot; unique_id=&quot;10017&quot;&gt;&lt;property id=&quot;20148&quot; value=&quot;5&quot;/&gt;&lt;property id=&quot;20300&quot; value=&quot;Slide 14 - &amp;quot;10.2 Bond Pricing&amp;quot;&quot;/&gt;&lt;property id=&quot;20307&quot; value=&quot;269&quot;/&gt;&lt;/object&gt;&lt;object type=&quot;3&quot; unique_id=&quot;10018&quot;&gt;&lt;property id=&quot;20148&quot; value=&quot;5&quot;/&gt;&lt;property id=&quot;20300&quot; value=&quot;Slide 15 - &amp;quot;10.2 Bond Pricing&amp;quot;&quot;/&gt;&lt;property id=&quot;20307&quot; value=&quot;270&quot;/&gt;&lt;/object&gt;&lt;object type=&quot;3&quot; unique_id=&quot;10019&quot;&gt;&lt;property id=&quot;20148&quot; value=&quot;5&quot;/&gt;&lt;property id=&quot;20300&quot; value=&quot;Slide 16 - &amp;quot;Figure 10.3 Inverse Relationship between Bond Prices and Yields&amp;quot;&quot;/&gt;&lt;property id=&quot;20307&quot; value=&quot;271&quot;/&gt;&lt;/object&gt;&lt;object type=&quot;3&quot; unique_id=&quot;10020&quot;&gt;&lt;property id=&quot;20148&quot; value=&quot;5&quot;/&gt;&lt;property id=&quot;20300&quot; value=&quot;Slide 17 - &amp;quot;Table 10.2 Bond Prices at Different Interest Rates&amp;quot;&quot;/&gt;&lt;property id=&quot;20307&quot; value=&quot;272&quot;/&gt;&lt;/object&gt;&lt;object type=&quot;3&quot; unique_id=&quot;10021&quot;&gt;&lt;property id=&quot;20148&quot; value=&quot;5&quot;/&gt;&lt;property id=&quot;20300&quot; value=&quot;Slide 18 - &amp;quot;10.2 Bond Pricing&amp;quot;&quot;/&gt;&lt;property id=&quot;20307&quot; value=&quot;273&quot;/&gt;&lt;/object&gt;&lt;object type=&quot;3&quot; unique_id=&quot;10022&quot;&gt;&lt;property id=&quot;20148&quot; value=&quot;5&quot;/&gt;&lt;property id=&quot;20300&quot; value=&quot;Slide 19 - &amp;quot;Spreadsheet 10.1 Valuing Bonds&amp;quot;&quot;/&gt;&lt;property id=&quot;20307&quot; value=&quot;274&quot;/&gt;&lt;/object&gt;&lt;object type=&quot;3&quot; unique_id=&quot;10023&quot;&gt;&lt;property id=&quot;20148&quot; value=&quot;5&quot;/&gt;&lt;property id=&quot;20300&quot; value=&quot;Slide 20 - &amp;quot;10.3 Bond Yields&amp;quot;&quot;/&gt;&lt;property id=&quot;20307&quot; value=&quot;275&quot;/&gt;&lt;/object&gt;&lt;object type=&quot;3&quot; unique_id=&quot;10024&quot;&gt;&lt;property id=&quot;20148&quot; value=&quot;5&quot;/&gt;&lt;property id=&quot;20300&quot; value=&quot;Slide 21 - &amp;quot;Spreadsheet 10.2 Finding Yield to Maturity&amp;quot;&quot;/&gt;&lt;property id=&quot;20307&quot; value=&quot;277&quot;/&gt;&lt;/object&gt;&lt;object type=&quot;3&quot; unique_id=&quot;10025&quot;&gt;&lt;property id=&quot;20148&quot; value=&quot;5&quot;/&gt;&lt;property id=&quot;20300&quot; value=&quot;Slide 22 - &amp;quot;10.3 Bond Yields&amp;quot;&quot;/&gt;&lt;property id=&quot;20307&quot; value=&quot;276&quot;/&gt;&lt;/object&gt;&lt;object type=&quot;3&quot; unique_id=&quot;10026&quot;&gt;&lt;property id=&quot;20148&quot; value=&quot;5&quot;/&gt;&lt;property id=&quot;20300&quot; value=&quot;Slide 23 - &amp;quot;Figure 10.4 Bond Prices: Callable and Straight Debt&amp;quot;&quot;/&gt;&lt;property id=&quot;20307&quot; value=&quot;278&quot;/&gt;&lt;/object&gt;&lt;object type=&quot;3&quot; unique_id=&quot;10027&quot;&gt;&lt;property id=&quot;20148&quot; value=&quot;5&quot;/&gt;&lt;property id=&quot;20300&quot; value=&quot;Slide 24 - &amp;quot;10.3 Bond Yields&amp;quot;&quot;/&gt;&lt;property id=&quot;20307&quot; value=&quot;279&quot;/&gt;&lt;/object&gt;&lt;object type=&quot;3&quot; unique_id=&quot;10028&quot;&gt;&lt;property id=&quot;20148&quot; value=&quot;5&quot;/&gt;&lt;property id=&quot;20300&quot; value=&quot;Slide 25 - &amp;quot;Figure 10.5 Growth of Invested Funds&amp;quot;&quot;/&gt;&lt;property id=&quot;20307&quot; value=&quot;281&quot;/&gt;&lt;/object&gt;&lt;object type=&quot;3&quot; unique_id=&quot;10029&quot;&gt;&lt;property id=&quot;20148&quot; value=&quot;5&quot;/&gt;&lt;property id=&quot;20300&quot; value=&quot;Slide 26 - &amp;quot;10.4 Bond Prices Over Time&amp;quot;&quot;/&gt;&lt;property id=&quot;20307&quot; value=&quot;280&quot;/&gt;&lt;/object&gt;&lt;object type=&quot;3&quot; unique_id=&quot;10030&quot;&gt;&lt;property id=&quot;20148&quot; value=&quot;5&quot;/&gt;&lt;property id=&quot;20300&quot; value=&quot;Slide 27 - &amp;quot;Figure 10.6 Price Paths of Coupon Bonds in Case of Constant Market Interest Rates&amp;quot;&quot;/&gt;&lt;property id=&quot;20307&quot; value=&quot;282&quot;/&gt;&lt;/object&gt;&lt;object type=&quot;3&quot; unique_id=&quot;10031&quot;&gt;&lt;property id=&quot;20148&quot; value=&quot;5&quot;/&gt;&lt;property id=&quot;20300&quot; value=&quot;Slide 28 - &amp;quot;10.4 Bond Prices Over Time&amp;quot;&quot;/&gt;&lt;property id=&quot;20307&quot; value=&quot;283&quot;/&gt;&lt;/object&gt;&lt;object type=&quot;3&quot; unique_id=&quot;10032&quot;&gt;&lt;property id=&quot;20148&quot; value=&quot;5&quot;/&gt;&lt;property id=&quot;20300&quot; value=&quot;Slide 29 - &amp;quot;Figure 10.7 Price of 30-Year Zero-Coupon Bond over Time at Yield to Maturity of 10%&amp;quot;&quot;/&gt;&lt;property id=&quot;20307&quot; value=&quot;286&quot;/&gt;&lt;/object&gt;&lt;object type=&quot;3&quot; unique_id=&quot;10033&quot;&gt;&lt;property id=&quot;20148&quot; value=&quot;5&quot;/&gt;&lt;property id=&quot;20300&quot; value=&quot;Slide 30 - &amp;quot;10.4 Bond Prices Over Time&amp;quot;&quot;/&gt;&lt;property id=&quot;20307&quot; value=&quot;284&quot;/&gt;&lt;/object&gt;&lt;object type=&quot;3&quot; unique_id=&quot;10034&quot;&gt;&lt;property id=&quot;20148&quot; value=&quot;5&quot;/&gt;&lt;property id=&quot;20300&quot; value=&quot;Slide 31 - &amp;quot;10.5 Default Risk and Bond Pricing&amp;quot;&quot;/&gt;&lt;property id=&quot;20307&quot; value=&quot;285&quot;/&gt;&lt;/object&gt;&lt;object type=&quot;3&quot; unique_id=&quot;10035&quot;&gt;&lt;property id=&quot;20148&quot; value=&quot;5&quot;/&gt;&lt;property id=&quot;20300&quot; value=&quot;Slide 32 - &amp;quot;Figure 10.8 Bond Rating Classes&amp;quot;&quot;/&gt;&lt;property id=&quot;20307&quot; value=&quot;287&quot;/&gt;&lt;/object&gt;&lt;object type=&quot;3&quot; unique_id=&quot;10036&quot;&gt;&lt;property id=&quot;20148&quot; value=&quot;5&quot;/&gt;&lt;property id=&quot;20300&quot; value=&quot;Slide 33 - &amp;quot;10.5 Default Risk and Bond Pricing&amp;quot;&quot;/&gt;&lt;property id=&quot;20307&quot; value=&quot;288&quot;/&gt;&lt;/object&gt;&lt;object type=&quot;3&quot; unique_id=&quot;10037&quot;&gt;&lt;property id=&quot;20148&quot; value=&quot;5&quot;/&gt;&lt;property id=&quot;20300&quot; value=&quot;Slide 34 - &amp;quot;Table 10.3 Financial Ratios and Default Risk&amp;quot;&quot;/&gt;&lt;property id=&quot;20307&quot; value=&quot;289&quot;/&gt;&lt;/object&gt;&lt;object type=&quot;3&quot; unique_id=&quot;10038&quot;&gt;&lt;property id=&quot;20148&quot; value=&quot;5&quot;/&gt;&lt;property id=&quot;20300&quot; value=&quot;Slide 35 - &amp;quot;10.5 Default Risk and Bond Pricing&amp;quot;&quot;/&gt;&lt;property id=&quot;20307&quot; value=&quot;290&quot;/&gt;&lt;/object&gt;&lt;object type=&quot;3&quot; unique_id=&quot;10039&quot;&gt;&lt;property id=&quot;20148&quot; value=&quot;5&quot;/&gt;&lt;property id=&quot;20300&quot; value=&quot;Slide 36 - &amp;quot;10.5 Default Risk and Bond Pricing&amp;quot;&quot;/&gt;&lt;property id=&quot;20307&quot; value=&quot;291&quot;/&gt;&lt;/object&gt;&lt;object type=&quot;3&quot; unique_id=&quot;10040&quot;&gt;&lt;property id=&quot;20148&quot; value=&quot;5&quot;/&gt;&lt;property id=&quot;20300&quot; value=&quot;Slide 37 - &amp;quot;10.5 Default Risk and Bond Pricing&amp;quot;&quot;/&gt;&lt;property id=&quot;20307&quot; value=&quot;292&quot;/&gt;&lt;/object&gt;&lt;object type=&quot;3&quot; unique_id=&quot;10041&quot;&gt;&lt;property id=&quot;20148&quot; value=&quot;5&quot;/&gt;&lt;property id=&quot;20300&quot; value=&quot;Slide 38 - &amp;quot;Figure 10.10 Yield Spreads between Corporate and     10-Year Treasury Bonds&amp;quot;&quot;/&gt;&lt;property id=&quot;20307&quot; value=&quot;293&quot;/&gt;&lt;/object&gt;&lt;object type=&quot;3&quot; unique_id=&quot;10042&quot;&gt;&lt;property id=&quot;20148&quot; value=&quot;5&quot;/&gt;&lt;property id=&quot;20300&quot; value=&quot;Slide 39 - &amp;quot;10.5 Default Risk and Bond Pricing&amp;quot;&quot;/&gt;&lt;property id=&quot;20307&quot; value=&quot;294&quot;/&gt;&lt;/object&gt;&lt;object type=&quot;3&quot; unique_id=&quot;10043&quot;&gt;&lt;property id=&quot;20148&quot; value=&quot;5&quot;/&gt;&lt;property id=&quot;20300&quot; value=&quot;Slide 40 - &amp;quot;Figure 10.11A  Prices of CDSs, U.S. Banks&amp;quot;&quot;/&gt;&lt;property id=&quot;20307&quot; value=&quot;295&quot;/&gt;&lt;/object&gt;&lt;object type=&quot;3&quot; unique_id=&quot;10044&quot;&gt;&lt;property id=&quot;20148&quot; value=&quot;5&quot;/&gt;&lt;property id=&quot;20300&quot; value=&quot;Slide 41 - &amp;quot;Figure 10.11B Prices of CDSs, German Sovereign Debt&amp;quot;&quot;/&gt;&lt;property id=&quot;20307&quot; value=&quot;296&quot;/&gt;&lt;/object&gt;&lt;object type=&quot;3&quot; unique_id=&quot;10045&quot;&gt;&lt;property id=&quot;20148&quot; value=&quot;5&quot;/&gt;&lt;property id=&quot;20300&quot; value=&quot;Slide 42 - &amp;quot;10.6 The Yield Curve&amp;quot;&quot;/&gt;&lt;property id=&quot;20307&quot; value=&quot;297&quot;/&gt;&lt;/object&gt;&lt;object type=&quot;3&quot; unique_id=&quot;10046&quot;&gt;&lt;property id=&quot;20148&quot; value=&quot;5&quot;/&gt;&lt;property id=&quot;20300&quot; value=&quot;Slide 43 - &amp;quot;Figure 10.13 Returns to Two 2-Year Investment Strategies&amp;quot;&quot;/&gt;&lt;property id=&quot;20307&quot; value=&quot;298&quot;/&gt;&lt;/object&gt;&lt;object type=&quot;3&quot; unique_id=&quot;10047&quot;&gt;&lt;property id=&quot;20148&quot; value=&quot;5&quot;/&gt;&lt;property id=&quot;20300&quot; value=&quot;Slide 44 - &amp;quot;10.6 The Yield Curve&amp;quot;&quot;/&gt;&lt;property id=&quot;20307&quot; value=&quot;299&quot;/&gt;&lt;/object&gt;&lt;object type=&quot;3&quot; unique_id=&quot;10048&quot;&gt;&lt;property id=&quot;20148&quot; value=&quot;5&quot;/&gt;&lt;property id=&quot;20300&quot; value=&quot;Slide 45 - &amp;quot;10.6 The Yield Curve&amp;quot;&quot;/&gt;&lt;property id=&quot;20307&quot; value=&quot;300&quot;/&gt;&lt;/object&gt;&lt;object type=&quot;3&quot; unique_id=&quot;10049&quot;&gt;&lt;property id=&quot;20148&quot; value=&quot;5&quot;/&gt;&lt;property id=&quot;20300&quot; value=&quot;Slide 46 - &amp;quot;Figure 10.14 Illustrative Yield Curves&amp;quot;&quot;/&gt;&lt;property id=&quot;20307&quot; value=&quot;301&quot;/&gt;&lt;/object&gt;&lt;object type=&quot;3&quot; unique_id=&quot;10050&quot;&gt;&lt;property id=&quot;20148&quot; value=&quot;5&quot;/&gt;&lt;property id=&quot;20300&quot; value=&quot;Slide 47 - &amp;quot;Figure 10.15 Term Spread: Yields on 10-Year versus     90-day Treasury Securities&amp;quot;&quot;/&gt;&lt;property id=&quot;20307&quot; value=&quot;302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9e PPT design templat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9e PPT design template</Template>
  <TotalTime>4860</TotalTime>
  <Words>1293</Words>
  <Application>Microsoft Office PowerPoint</Application>
  <PresentationFormat>On-screen Show (4:3)</PresentationFormat>
  <Paragraphs>315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4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Aharoni</vt:lpstr>
      <vt:lpstr>Calibri</vt:lpstr>
      <vt:lpstr>Times New Roman</vt:lpstr>
      <vt:lpstr>ＭＳ Ｐゴシック</vt:lpstr>
      <vt:lpstr>Microsoft YaHei</vt:lpstr>
      <vt:lpstr>Geneva</vt:lpstr>
      <vt:lpstr>9e PPT design template</vt:lpstr>
      <vt:lpstr>9e PPT design template</vt:lpstr>
      <vt:lpstr>9e PPT design template</vt:lpstr>
      <vt:lpstr>9e PPT design template</vt:lpstr>
      <vt:lpstr>Slide 1</vt:lpstr>
      <vt:lpstr>10.1 Bond Characteristics</vt:lpstr>
      <vt:lpstr>Figure 10.1 Prices/Yields of U.S. Treasury Bonds</vt:lpstr>
      <vt:lpstr>10.1 Bond Characteristics</vt:lpstr>
      <vt:lpstr>Figure 10.2 Listing of Corporate Bonds</vt:lpstr>
      <vt:lpstr>10.1 Bond Characteristics</vt:lpstr>
      <vt:lpstr>10.1 Bond Characteristics</vt:lpstr>
      <vt:lpstr>10.1 Bond Characteristics</vt:lpstr>
      <vt:lpstr>10.1 Bond Characteristics</vt:lpstr>
      <vt:lpstr>10.1 Bond Characteristics</vt:lpstr>
      <vt:lpstr>10.1 Bond Characteristics</vt:lpstr>
      <vt:lpstr>10.1 Bond Characteristics</vt:lpstr>
      <vt:lpstr>Table 10.1 Principal and Interest Payments</vt:lpstr>
      <vt:lpstr>10.2 Bond Pricing</vt:lpstr>
      <vt:lpstr>10.2 Bond Pricing</vt:lpstr>
      <vt:lpstr>Figure 10.3 Inverse Relationship between Bond Prices and Yields</vt:lpstr>
      <vt:lpstr>Table 10.2 Bond Prices at Different Interest Rates</vt:lpstr>
      <vt:lpstr>10.2 Bond Pricing</vt:lpstr>
      <vt:lpstr>Spreadsheet 10.1 Valuing Bonds</vt:lpstr>
      <vt:lpstr>10.3 Bond Yields</vt:lpstr>
      <vt:lpstr>Spreadsheet 10.2 Finding Yield to Maturity</vt:lpstr>
      <vt:lpstr>10.3 Bond Yields</vt:lpstr>
      <vt:lpstr>Figure 10.4 Bond Prices: Callable and Straight Debt</vt:lpstr>
      <vt:lpstr>10.3 Bond Yields</vt:lpstr>
      <vt:lpstr>Figure 10.5 Growth of Invested Funds</vt:lpstr>
      <vt:lpstr>10.4 Bond Prices Over Time</vt:lpstr>
      <vt:lpstr>Figure 10.6 Price Paths of Coupon Bonds in Case of Constant Market Interest Rates</vt:lpstr>
      <vt:lpstr>10.4 Bond Prices Over Time</vt:lpstr>
      <vt:lpstr>Figure 10.7 Price of 30-Year Zero-Coupon Bond over Time at Yield to Maturity of 10%</vt:lpstr>
      <vt:lpstr>10.4 Bond Prices Over Time</vt:lpstr>
      <vt:lpstr>10.5 Default Risk and Bond Pricing</vt:lpstr>
      <vt:lpstr>Figure 10.8 Bond Rating Classes</vt:lpstr>
      <vt:lpstr>10.5 Default Risk and Bond Pricing</vt:lpstr>
      <vt:lpstr>Table 10.3 Financial Ratios and Default Risk</vt:lpstr>
      <vt:lpstr>10.5 Default Risk and Bond Pricing</vt:lpstr>
      <vt:lpstr>10.5 Default Risk and Bond Pricing</vt:lpstr>
      <vt:lpstr>10.5 Default Risk and Bond Pricing</vt:lpstr>
      <vt:lpstr>Figure 10.10 Yield Spreads between Corporate and     10-Year Treasury Bonds</vt:lpstr>
      <vt:lpstr>10.5 Default Risk and Bond Pricing</vt:lpstr>
      <vt:lpstr>Figure 10.11A  Prices of CDSs, U.S. Banks</vt:lpstr>
      <vt:lpstr>Figure 10.11B Prices of CDSs, German Sovereign Debt</vt:lpstr>
      <vt:lpstr>10.6 The Yield Curve</vt:lpstr>
      <vt:lpstr>Figure 10.13 Returns to Two 2-Year Investment Strategies</vt:lpstr>
      <vt:lpstr>10.6 The Yield Curve</vt:lpstr>
      <vt:lpstr>10.6 The Yield Curve</vt:lpstr>
      <vt:lpstr>Figure 10.14 Illustrative Yield Curves</vt:lpstr>
      <vt:lpstr>Figure 10.15 Term Spread: Yields on 10-Year versus     90-day Treasury Securities</vt:lpstr>
    </vt:vector>
  </TitlesOfParts>
  <Company>The McGraw-Hill Companies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Bathurst, Noelle</dc:creator>
  <cp:lastModifiedBy>faiyaz.ahmed</cp:lastModifiedBy>
  <cp:revision>143</cp:revision>
  <dcterms:created xsi:type="dcterms:W3CDTF">2012-04-04T15:39:55Z</dcterms:created>
  <dcterms:modified xsi:type="dcterms:W3CDTF">2012-09-14T13:17:01Z</dcterms:modified>
</cp:coreProperties>
</file>