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4e80d2b9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4e80d2b9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4e80d2b9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4e80d2b9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4e80d2b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4e80d2b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4e80d2b9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4e80d2b9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4e80d2b9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4e80d2b9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4e80d2b9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4e80d2b9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4e80d2b9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4e80d2b9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b8f306b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b8f306b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4e80d2b9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4e80d2b9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4e80d2b9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4e80d2b9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Linux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Prepared by: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Gaurav Pokhrel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Raj Poudel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4F133060-87FF-C3B0-37CF-D57211DD3FCA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7DB05A62-E800-293C-A222-4D893521A5F1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Concept of Owner , group and world: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 file or directory can be assigned a group, and members of that group are granted certain permissions based on the group settings.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Every user in Linux belongs to one or more groups.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group : sudo groupadd group_name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user to group: sudo usermod -aG group_name username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which groups a user belongs to : groups username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6D471E50-2CA5-6DB0-7062-05A8C32278FA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EE93D154-561F-4F01-497A-F4DBB828DCF0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Concept of Owner , group and world: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World(others):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 Linux, the term "world" is often used in the context of file permissions to refer to everyone else who is not the owner of a file or a member of the group associated with that file.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"world" permissions are the permissions that apply to all users who are not the owner or part of the group.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84C84A8D-5338-1375-5374-AF27F7F25357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D856DE35-6FBB-2749-2941-C4F50D93D3FA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 Commands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29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ls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cd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pwd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mkdir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rmdir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cp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rm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touch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mv</a:t>
            </a:r>
            <a:endParaRPr b="1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6BC6C23C-15AA-24EF-4DCC-214323528804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51EE7833-7665-FE4E-9CDD-06090D523B9C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 Commands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ls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ls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Lists files and directories in the current directory.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Eg: ls , ls -l, ls -a, ls - - almost-all, ls -l *.pdf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b="1"/>
              <a:t>cd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cd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Changes the current working directory.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Eg: (cd ..), (cd</a:t>
            </a:r>
            <a:r>
              <a:rPr lang="en">
                <a:highlight>
                  <a:schemeClr val="lt2"/>
                </a:highlight>
              </a:rPr>
              <a:t>./</a:t>
            </a:r>
            <a:r>
              <a:rPr lang="en"/>
              <a:t>Pictures/    ), (cd../Pictures/  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1C4A61AC-25C9-6862-2530-F797FEA22585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A30BC3A4-941C-FDD8-A929-E5B822DAAF69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 Commands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3.    pwd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pwd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Displays the current working directory.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Eg: pwd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4.    mkdir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mkdir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Creates a new directory.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Eg: mkdir folder_name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78D8885A-2DFF-F8C7-D59D-DAD956B315CA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8C8910B3-2D34-9547-857F-04D9B4FD15D6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 Commands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5.    rmdir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rmdir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Removes an empty directory.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rmdir Empty_folder_name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6.    cp</a:t>
            </a:r>
            <a:endParaRPr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 cp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Copies files or directories.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cp file.txt /home/destination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9C23ACAA-7D3B-AFED-92CB-BA85E179E111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44439A5B-EEEF-2C8D-C968-21948CAD4B94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 Commands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7.    rm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rm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Removes files or directories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rm file_name , rm * , rm -r dir_name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8.    touch</a:t>
            </a:r>
            <a:endParaRPr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 touch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Create file/ files.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touch file or touch file1 file2….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629100FF-23BD-AA91-7A2D-D1791C00BC69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D3BFBC34-3FFF-2C37-C059-80396AF9CA02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 Commands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9     mv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Command: mv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move or rename files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mv oldname newname , mv source destination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B801CAD6-05A3-6AF7-7C46-0FD77B3ED8BD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FC23C40A-3EEC-3858-9AF3-B073060BCBBA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Permission Characters:</a:t>
            </a:r>
            <a:endParaRPr b="1" u="sng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Each set of three characters consists of r (read), w (write), and x (execute) permissions.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If the permission is granted, the corresponding character is present; if not, a” -” is used.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File Type and Permissions: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first character indicates the file type. Common types include - for a regular file, d for a directory, and l for a symbolic link.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next nine characters represent the file permissions. They are divided into three sets of three: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set represents the owner's (user's) permissions.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set represents the group's permissions.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third set represents others' (everyone else's) permissions.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E4445274-BF62-EFB8-DC65-BAE1C6999F82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158A7C25-4B4D-1594-D860-25985E2CDC4A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ctrTitle"/>
          </p:nvPr>
        </p:nvSpPr>
        <p:spPr>
          <a:xfrm>
            <a:off x="729450" y="560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729625" y="1328975"/>
            <a:ext cx="76881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Concept of Owner , group and world: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Owner: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owner of a file or directory is the user who created or owns it.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owner has the most control over the file, with the ability to read, write, and execute it.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owner can also change the file's permissions, change its owner, and modify its group.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700" y="560450"/>
            <a:ext cx="1404575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9C36C602-93AC-D035-75D9-3DE6B22A0AD8}"/>
              </a:ext>
            </a:extLst>
          </p:cNvPr>
          <p:cNvSpPr txBox="1"/>
          <p:nvPr/>
        </p:nvSpPr>
        <p:spPr>
          <a:xfrm>
            <a:off x="0" y="4801800"/>
            <a:ext cx="1879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Jan, 2024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3BD83B55-7F58-088C-7743-55A22CBB85C5}"/>
              </a:ext>
            </a:extLst>
          </p:cNvPr>
          <p:cNvSpPr txBox="1"/>
          <p:nvPr/>
        </p:nvSpPr>
        <p:spPr>
          <a:xfrm>
            <a:off x="6791739" y="4811511"/>
            <a:ext cx="2352261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Gaurav P. | Rohan Raj P.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739</Words>
  <Application>Microsoft Office PowerPoint</Application>
  <PresentationFormat>On-screen Show (16:9)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</vt:lpstr>
      <vt:lpstr>Lato</vt:lpstr>
      <vt:lpstr>Streamline</vt:lpstr>
      <vt:lpstr>Introduction to Linux</vt:lpstr>
      <vt:lpstr>Basic Linux Commands</vt:lpstr>
      <vt:lpstr>Basic Linux Commands</vt:lpstr>
      <vt:lpstr>Basic Linux Commands</vt:lpstr>
      <vt:lpstr>Basic Linux Commands</vt:lpstr>
      <vt:lpstr>Basic Linux Commands</vt:lpstr>
      <vt:lpstr>Basic Linux Commands</vt:lpstr>
      <vt:lpstr>File Permissions</vt:lpstr>
      <vt:lpstr>File Permissions</vt:lpstr>
      <vt:lpstr>File Permissions</vt:lpstr>
      <vt:lpstr>File Permissions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cp:lastModifiedBy>cPERON RohanRaj</cp:lastModifiedBy>
  <cp:revision>1</cp:revision>
  <dcterms:modified xsi:type="dcterms:W3CDTF">2024-01-03T13:00:53Z</dcterms:modified>
</cp:coreProperties>
</file>