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TrekGuide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Ultimate Trekking Companion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Simplifies trekking experience for adventure enthusiasts.</a:t>
            </a:r>
          </a:p>
          <a:p>
            <a:r>
              <a:t>- Provides a lucrative business opportunity for entrepreneurs.</a:t>
            </a:r>
          </a:p>
          <a:p>
            <a:r>
              <a:t>- Leverage the platform to capitalize on the growing demand for guided trekking tours.</a:t>
            </a:r>
          </a:p>
          <a:p>
            <a:r>
              <a:t>- Join TrekGuide Connect and embark on a journey to success in the booming tourism industry.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Revolutionizing the trekking experience.</a:t>
            </a:r>
          </a:p>
          <a:p>
            <a:r>
              <a:t>- Connects adventure enthusiasts with experienced trekking guides.</a:t>
            </a:r>
          </a:p>
          <a:p>
            <a:r>
              <a:t>- Offers a commission-based business model for entrepreneurs.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Comprehensive Guide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Detailed profiles of registered trekking guides.</a:t>
            </a:r>
          </a:p>
          <a:p>
            <a:r>
              <a:t>- Information includes:</a:t>
            </a:r>
          </a:p>
          <a:p>
            <a:r>
              <a:t>  - Experience level</a:t>
            </a:r>
          </a:p>
          <a:p>
            <a:r>
              <a:t>  - Languages spoken</a:t>
            </a:r>
          </a:p>
          <a:p>
            <a:r>
              <a:t>  - Trekking routes expertise</a:t>
            </a:r>
          </a:p>
          <a:p>
            <a:r>
              <a:t>  - Customer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Customized Matching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Advanced algorithm matches guides with user preferences and trekking requirements.</a:t>
            </a:r>
          </a:p>
          <a:p>
            <a:r>
              <a:t>- Suggests the most suitable guides.</a:t>
            </a:r>
          </a:p>
          <a:p>
            <a:r>
              <a:t>- Entrepreneurs earn commissions on successful bookings.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User-friendly interface for browsing and comparing guides.</a:t>
            </a:r>
          </a:p>
          <a:p>
            <a:r>
              <a:t>- Filters and search options based on:</a:t>
            </a:r>
          </a:p>
          <a:p>
            <a:r>
              <a:t>  - Location</a:t>
            </a:r>
          </a:p>
          <a:p>
            <a:r>
              <a:t>  - Language</a:t>
            </a:r>
          </a:p>
          <a:p>
            <a:r>
              <a:t>  - Availability</a:t>
            </a:r>
          </a:p>
          <a:p>
            <a:r>
              <a:t>  - Trekking route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Facilitates secure bookings through the platform.</a:t>
            </a:r>
          </a:p>
          <a:p>
            <a:r>
              <a:t>- Protects personal information and payment details.</a:t>
            </a:r>
          </a:p>
          <a:p>
            <a:r>
              <a:t>- Entrepreneurs earn commissions on each transaction.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Integrated messaging system for seamless coordination.</a:t>
            </a:r>
          </a:p>
          <a:p>
            <a:r>
              <a:t>- Ensures all parties are well-informed throughout the trekking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and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Clients can provide feedback and rate guides after treks.</a:t>
            </a:r>
          </a:p>
          <a:p>
            <a:r>
              <a:t>- Helps future trekkers make informed decisions.</a:t>
            </a:r>
          </a:p>
          <a:p>
            <a:r>
              <a:t>- Entrepreneurs use feedback to enhance service quality and attract clients.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Commission-Based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Entrepreneurs earn commissions on successful bookings.</a:t>
            </a:r>
          </a:p>
          <a:p>
            <a:r>
              <a:t>- Register as affiliates and receive a percentage of the total booking value.</a:t>
            </a:r>
          </a:p>
          <a:p>
            <a:r>
              <a:t>- Incentivizes promotion of the platform and facilitation of bookings.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