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D5BD8-1662-D146-8705-2D7CDC9F51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B9FC-71AD-CD45-8B21-688E2EA2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FB9FC-71AD-CD45-8B21-688E2EA27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What Makes a University “Good”?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Rohan Raval</a:t>
            </a: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Yaser Qazi</a:t>
            </a:r>
          </a:p>
        </p:txBody>
      </p:sp>
    </p:spTree>
    <p:extLst>
      <p:ext uri="{BB962C8B-B14F-4D97-AF65-F5344CB8AC3E}">
        <p14:creationId xmlns:p14="http://schemas.microsoft.com/office/powerpoint/2010/main" val="1627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40" y="1452591"/>
            <a:ext cx="8154445" cy="54054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Teaching [reputation] (Times)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9995" y="2555310"/>
            <a:ext cx="1640909" cy="563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72091" y="2254685"/>
            <a:ext cx="2276606" cy="1164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88" y="2507075"/>
            <a:ext cx="4748410" cy="1325563"/>
          </a:xfrm>
        </p:spPr>
        <p:txBody>
          <a:bodyPr anchor="ctr"/>
          <a:lstStyle/>
          <a:p>
            <a:pPr algn="ctr"/>
            <a:r>
              <a:rPr lang="en-US" dirty="0" smtClean="0"/>
              <a:t>Quality of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0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66" y="1300936"/>
            <a:ext cx="8279704" cy="55570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 smtClean="0"/>
              <a:t> Quality of Education Rank (CWUR)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19164" y="1916483"/>
            <a:ext cx="2063663" cy="8642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91305" y="1916483"/>
            <a:ext cx="1573583" cy="5576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79" y="1285580"/>
            <a:ext cx="8480121" cy="55724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 smtClean="0"/>
              <a:t> Alumni Award Score (Shanghai)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0204" y="2818357"/>
            <a:ext cx="4759890" cy="8768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415" y="2532127"/>
            <a:ext cx="6163852" cy="1388520"/>
          </a:xfrm>
        </p:spPr>
        <p:txBody>
          <a:bodyPr anchor="ctr">
            <a:normAutofit/>
          </a:bodyPr>
          <a:lstStyle/>
          <a:p>
            <a:pPr algn="ctr"/>
            <a:r>
              <a:rPr lang="en-US" smtClean="0"/>
              <a:t>Factors that Don’t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3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(Times)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71" y="1398484"/>
            <a:ext cx="8793271" cy="5459516"/>
          </a:xfrm>
        </p:spPr>
      </p:pic>
      <p:sp>
        <p:nvSpPr>
          <p:cNvPr id="6" name="Oval 5"/>
          <p:cNvSpPr/>
          <p:nvPr/>
        </p:nvSpPr>
        <p:spPr>
          <a:xfrm>
            <a:off x="5087656" y="2085220"/>
            <a:ext cx="1826712" cy="3824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(Times)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79" y="1304576"/>
            <a:ext cx="8430017" cy="5553424"/>
          </a:xfrm>
        </p:spPr>
      </p:pic>
      <p:sp>
        <p:nvSpPr>
          <p:cNvPr id="6" name="Oval 5"/>
          <p:cNvSpPr/>
          <p:nvPr/>
        </p:nvSpPr>
        <p:spPr>
          <a:xfrm>
            <a:off x="4709785" y="1966260"/>
            <a:ext cx="1615859" cy="4387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MATTERS!</a:t>
            </a:r>
          </a:p>
          <a:p>
            <a:pPr lvl="1"/>
            <a:r>
              <a:rPr lang="en-US" dirty="0" smtClean="0"/>
              <a:t>Ultimately, universities are research institutions </a:t>
            </a:r>
            <a:r>
              <a:rPr lang="mr-IN" dirty="0" smtClean="0"/>
              <a:t>–</a:t>
            </a:r>
            <a:r>
              <a:rPr lang="en-US" dirty="0" smtClean="0"/>
              <a:t> not bootcamps.</a:t>
            </a:r>
          </a:p>
          <a:p>
            <a:pPr lvl="1"/>
            <a:r>
              <a:rPr lang="en-US" dirty="0" smtClean="0"/>
              <a:t>Especially research that is published in reputable journals and highly cited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Education is not the </a:t>
            </a:r>
            <a:r>
              <a:rPr lang="en-US" smtClean="0"/>
              <a:t>primary determinant of rank!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9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World Rankings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Factors Affecting Rank</a:t>
            </a:r>
          </a:p>
          <a:p>
            <a:pPr lvl="1"/>
            <a:r>
              <a:rPr lang="en-US" sz="3200" dirty="0" smtClean="0"/>
              <a:t>Research, Quality of Education, Quality of Faculty</a:t>
            </a:r>
          </a:p>
          <a:p>
            <a:pPr lvl="1"/>
            <a:r>
              <a:rPr lang="en-US" sz="3200" dirty="0" smtClean="0"/>
              <a:t>How to determine that?</a:t>
            </a:r>
          </a:p>
          <a:p>
            <a:pPr lvl="1"/>
            <a:endParaRPr lang="en-US" sz="3200" dirty="0" smtClean="0"/>
          </a:p>
          <a:p>
            <a:pPr lvl="1"/>
            <a:endParaRPr lang="en-US" sz="2400" dirty="0" smtClean="0"/>
          </a:p>
          <a:p>
            <a:r>
              <a:rPr lang="en-US" sz="3200" dirty="0" smtClean="0"/>
              <a:t>Sources</a:t>
            </a:r>
          </a:p>
          <a:p>
            <a:pPr lvl="1"/>
            <a:r>
              <a:rPr lang="en-US" sz="2800" dirty="0" smtClean="0"/>
              <a:t>CWUR, TIMES, SHANGHAI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41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580" y="2557180"/>
            <a:ext cx="2393515" cy="1325563"/>
          </a:xfrm>
        </p:spPr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Influence Score (Times)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82" y="1421108"/>
            <a:ext cx="8798159" cy="5436891"/>
          </a:xfrm>
        </p:spPr>
      </p:pic>
      <p:sp>
        <p:nvSpPr>
          <p:cNvPr id="5" name="Oval 4"/>
          <p:cNvSpPr/>
          <p:nvPr/>
        </p:nvSpPr>
        <p:spPr>
          <a:xfrm>
            <a:off x="8342335" y="2041742"/>
            <a:ext cx="1189973" cy="1127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1471" y="2041742"/>
            <a:ext cx="1438405" cy="365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3" y="1246379"/>
            <a:ext cx="8737182" cy="56116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Nature &amp; Science Score (Shanghai)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76797" y="3482235"/>
            <a:ext cx="2026085" cy="613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Highly Cited (TS) Score (Shanghai)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1" y="1306761"/>
            <a:ext cx="8701372" cy="5571790"/>
          </a:xfrm>
        </p:spPr>
      </p:pic>
      <p:sp>
        <p:nvSpPr>
          <p:cNvPr id="6" name="Oval 5"/>
          <p:cNvSpPr/>
          <p:nvPr/>
        </p:nvSpPr>
        <p:spPr>
          <a:xfrm>
            <a:off x="5289115" y="3043825"/>
            <a:ext cx="3241110" cy="1039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88" y="2507075"/>
            <a:ext cx="4748410" cy="1325563"/>
          </a:xfrm>
        </p:spPr>
        <p:txBody>
          <a:bodyPr anchor="ctr"/>
          <a:lstStyle/>
          <a:p>
            <a:pPr algn="ctr"/>
            <a:r>
              <a:rPr lang="en-US" dirty="0" smtClean="0"/>
              <a:t>Quality </a:t>
            </a:r>
            <a:r>
              <a:rPr lang="en-US" smtClean="0"/>
              <a:t>of Faculty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Faculty Award Score (Shanghai)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7" y="1305174"/>
            <a:ext cx="8354860" cy="5556620"/>
          </a:xfrm>
        </p:spPr>
      </p:pic>
      <p:sp>
        <p:nvSpPr>
          <p:cNvPr id="6" name="Oval 5"/>
          <p:cNvSpPr/>
          <p:nvPr/>
        </p:nvSpPr>
        <p:spPr>
          <a:xfrm>
            <a:off x="4712916" y="2467628"/>
            <a:ext cx="4393505" cy="12887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9" y="1389357"/>
            <a:ext cx="8567802" cy="54686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 smtClean="0"/>
              <a:t> Quality of Faculty Rank (CWUR)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55701" y="1954061"/>
            <a:ext cx="2276606" cy="1164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162</Words>
  <Application>Microsoft Macintosh PowerPoint</Application>
  <PresentationFormat>Widescreen</PresentationFormat>
  <Paragraphs>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Verdana</vt:lpstr>
      <vt:lpstr>Arial</vt:lpstr>
      <vt:lpstr>Office Theme</vt:lpstr>
      <vt:lpstr>What Makes a University “Good”?</vt:lpstr>
      <vt:lpstr>World Rankings</vt:lpstr>
      <vt:lpstr>Research</vt:lpstr>
      <vt:lpstr>Research – Influence Score (Times)</vt:lpstr>
      <vt:lpstr>Research – Nature &amp; Science Score (Shanghai)</vt:lpstr>
      <vt:lpstr>Research – Highly Cited (TS) Score (Shanghai)</vt:lpstr>
      <vt:lpstr>Quality of Faculty</vt:lpstr>
      <vt:lpstr>Research – Faculty Award Score (Shanghai)</vt:lpstr>
      <vt:lpstr>Faculty – Quality of Faculty Rank (CWUR)</vt:lpstr>
      <vt:lpstr>Faculty – Teaching [reputation] (Times)</vt:lpstr>
      <vt:lpstr>Quality of Education</vt:lpstr>
      <vt:lpstr>Faculty – Quality of Education Rank (CWUR)</vt:lpstr>
      <vt:lpstr>Faculty – Alumni Award Score (Shanghai)</vt:lpstr>
      <vt:lpstr>Factors that Don’t Matter</vt:lpstr>
      <vt:lpstr>International (Times)</vt:lpstr>
      <vt:lpstr>Income (Times)</vt:lpstr>
      <vt:lpstr>Conclusions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University “Good”?</dc:title>
  <dc:creator>Rohan Raval</dc:creator>
  <cp:lastModifiedBy>Rohan Raval</cp:lastModifiedBy>
  <cp:revision>39</cp:revision>
  <dcterms:created xsi:type="dcterms:W3CDTF">2017-04-25T14:58:50Z</dcterms:created>
  <dcterms:modified xsi:type="dcterms:W3CDTF">2017-04-25T16:24:40Z</dcterms:modified>
</cp:coreProperties>
</file>