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  <p:sldId id="265" r:id="rId9"/>
    <p:sldId id="263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04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C73FB-5883-484D-BBAA-004AFDB4C71E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CDF8D-6D5B-C349-BE5E-6062F937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www.business.com</a:t>
            </a:r>
            <a:r>
              <a:rPr lang="en-US" dirty="0" smtClean="0"/>
              <a:t>/articles/web-personalization-key-to-ecommerce-success/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DF8D-6D5B-C349-BE5E-6062F9378F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DF8D-6D5B-C349-BE5E-6062F9378F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https://clutch.co/web-designers/resources/top-6-website-features-people-value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DF8D-6D5B-C349-BE5E-6062F9378F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4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DF8D-6D5B-C349-BE5E-6062F9378F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www.invespcro.com</a:t>
            </a:r>
            <a:r>
              <a:rPr lang="en-US" dirty="0" smtClean="0"/>
              <a:t>/blog/the-importance-of-online-customer-reviews-</a:t>
            </a:r>
            <a:r>
              <a:rPr lang="en-US" dirty="0" err="1" smtClean="0"/>
              <a:t>infographic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DF8D-6D5B-C349-BE5E-6062F9378F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https://review42.com/resources/color-psychology-facts/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DF8D-6D5B-C349-BE5E-6062F9378F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3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5715000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5715000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6766"/>
            <a:ext cx="73152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19136"/>
            <a:ext cx="73152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54083" y="673398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54083" y="5636584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69" y="5636584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169" y="673398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A386-3ADE-9948-B882-C8314EDDDA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752600" y="565897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752600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412824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A386-3ADE-9948-B882-C8314EDDDA54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93402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649" y="4128247"/>
            <a:ext cx="74295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93402" y="56589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649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A386-3ADE-9948-B882-C8314EDDDA54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A386-3ADE-9948-B882-C8314EDDD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A386-3ADE-9948-B882-C8314EDDDA54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612"/>
            <a:ext cx="247364" cy="49377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A386-3ADE-9948-B882-C8314EDDDA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6214969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6214969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214969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CD5A386-3ADE-9948-B882-C8314EDDDA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5801"/>
            <a:ext cx="73152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A386-3ADE-9948-B882-C8314EDDDA54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8488"/>
            <a:ext cx="73152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0872"/>
            <a:ext cx="7315200" cy="3563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A386-3ADE-9948-B882-C8314EDDD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A386-3ADE-9948-B882-C8314EDDDA54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81" y="2686050"/>
            <a:ext cx="2609850" cy="1333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A386-3ADE-9948-B882-C8314EDDD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A386-3ADE-9948-B882-C8314EDDD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84294"/>
            <a:ext cx="694944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412"/>
            <a:ext cx="2133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4A9256-4E3C-EE40-A5FD-256E02A0A90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412"/>
            <a:ext cx="2895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412"/>
            <a:ext cx="4572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CD5A386-3ADE-9948-B882-C8314EDDDA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SzPct val="100000"/>
        <a:buFont typeface="Wingdings" pitchFamily="2" charset="2"/>
        <a:buChar char="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alm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ATHENA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Research on User Preferences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1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w-to-Empower-Yourself-with-Color-Psychology-Varying-Color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37990" y="3534751"/>
            <a:ext cx="1821281" cy="2205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78657" y="1164084"/>
            <a:ext cx="1821281" cy="2205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99938" y="3687151"/>
            <a:ext cx="1821281" cy="2205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22719" y="1193635"/>
            <a:ext cx="1821281" cy="2205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www.calm.com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9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59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can we improve our website?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2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Personalization &amp; Selective Information</a:t>
            </a:r>
            <a:endParaRPr lang="en-US" dirty="0"/>
          </a:p>
        </p:txBody>
      </p:sp>
      <p:pic>
        <p:nvPicPr>
          <p:cNvPr id="4" name="Content Placeholder 3" descr="Screen Shot 2021-04-27 at 7.56.51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0" b="1057"/>
          <a:stretch/>
        </p:blipFill>
        <p:spPr>
          <a:xfrm>
            <a:off x="1097280" y="2435411"/>
            <a:ext cx="6949440" cy="304949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2084294"/>
            <a:ext cx="694944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SzPct val="100000"/>
              <a:buFont typeface="Wingdings" pitchFamily="2" charset="2"/>
              <a:buChar char="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35059" y="3690471"/>
            <a:ext cx="463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25176" y="4377765"/>
            <a:ext cx="6305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25176" y="4034118"/>
            <a:ext cx="5901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25176" y="4723404"/>
            <a:ext cx="15010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8379" y="5539298"/>
            <a:ext cx="33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Source: https://</a:t>
            </a:r>
            <a:r>
              <a:rPr lang="en-US" dirty="0" err="1" smtClean="0"/>
              <a:t>www.business.com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9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Personalization &amp; Selective Information</a:t>
            </a:r>
            <a:endParaRPr lang="en-US" dirty="0"/>
          </a:p>
        </p:txBody>
      </p:sp>
      <p:pic>
        <p:nvPicPr>
          <p:cNvPr id="7" name="Picture 6" descr="Screen Shot 2021-04-27 at 8.08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2221256"/>
            <a:ext cx="7658100" cy="2032000"/>
          </a:xfrm>
          <a:prstGeom prst="rect">
            <a:avLst/>
          </a:prstGeom>
        </p:spPr>
      </p:pic>
      <p:pic>
        <p:nvPicPr>
          <p:cNvPr id="8" name="Picture 7" descr="Screen Shot 2021-04-27 at 8.01.2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4729380"/>
            <a:ext cx="8140700" cy="10668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013200" y="5321052"/>
            <a:ext cx="45906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5300" y="5693584"/>
            <a:ext cx="81085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176" y="5813113"/>
            <a:ext cx="421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https://</a:t>
            </a:r>
            <a:r>
              <a:rPr lang="en-US" dirty="0" err="1" smtClean="0"/>
              <a:t>influencermarketinghub.com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4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1-04-27 at 8.13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765"/>
            <a:ext cx="9144000" cy="5715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240118" y="1090706"/>
            <a:ext cx="6648823" cy="228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40118" y="3496236"/>
            <a:ext cx="6529294" cy="2450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2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Social Media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21-04-27 at 8.33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34234"/>
            <a:ext cx="4703980" cy="1892837"/>
          </a:xfrm>
          <a:prstGeom prst="rect">
            <a:avLst/>
          </a:prstGeom>
        </p:spPr>
      </p:pic>
      <p:pic>
        <p:nvPicPr>
          <p:cNvPr id="5" name="Picture 4" descr="Screen Shot 2021-04-27 at 8.53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834962"/>
            <a:ext cx="7555653" cy="151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7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About Us Page </a:t>
            </a:r>
          </a:p>
          <a:p>
            <a:endParaRPr lang="en-US" b="1" dirty="0"/>
          </a:p>
        </p:txBody>
      </p:sp>
      <p:pic>
        <p:nvPicPr>
          <p:cNvPr id="5" name="Picture 4" descr="Screen Shot 2021-04-27 at 9.10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01997"/>
            <a:ext cx="5283200" cy="1193800"/>
          </a:xfrm>
          <a:prstGeom prst="rect">
            <a:avLst/>
          </a:prstGeom>
        </p:spPr>
      </p:pic>
      <p:pic>
        <p:nvPicPr>
          <p:cNvPr id="6" name="Picture 5" descr="Screen Shot 2021-04-27 at 9.17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19680"/>
            <a:ext cx="7518400" cy="18161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250267" y="3221318"/>
            <a:ext cx="21302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1" y="3526118"/>
            <a:ext cx="51612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97280" y="3811132"/>
            <a:ext cx="528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7280" y="6054311"/>
            <a:ext cx="33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Source: https://</a:t>
            </a:r>
            <a:r>
              <a:rPr lang="en-US" dirty="0" err="1" smtClean="0"/>
              <a:t>www.business.com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4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Customer Reviews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21-04-27 at 9.22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46073"/>
            <a:ext cx="5930900" cy="939800"/>
          </a:xfrm>
          <a:prstGeom prst="rect">
            <a:avLst/>
          </a:prstGeom>
        </p:spPr>
      </p:pic>
      <p:pic>
        <p:nvPicPr>
          <p:cNvPr id="5" name="Picture 4" descr="Screen Shot 2021-04-27 at 9.22.3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21260"/>
            <a:ext cx="56515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5868048"/>
            <a:ext cx="341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https://</a:t>
            </a:r>
            <a:r>
              <a:rPr lang="en-US" dirty="0" err="1" smtClean="0"/>
              <a:t>www.invespcro.com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5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Palette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“Colors alone influence up to 90% of an initial impression”</a:t>
            </a:r>
          </a:p>
          <a:p>
            <a:r>
              <a:rPr lang="en-US" dirty="0" smtClean="0"/>
              <a:t>“Colors affect people’s behavior, mood, and stress levels”</a:t>
            </a:r>
          </a:p>
          <a:p>
            <a:r>
              <a:rPr lang="en-US" dirty="0" smtClean="0"/>
              <a:t>“84.7% of consumers claim color is the primary draw card for the aesthetic of websites”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Source:  </a:t>
            </a:r>
            <a:r>
              <a:rPr lang="en-US" sz="1800" dirty="0"/>
              <a:t>https://review42.com/resources/color-psychology-facts/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5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729</TotalTime>
  <Words>218</Words>
  <Application>Microsoft Macintosh PowerPoint</Application>
  <PresentationFormat>On-screen Show (4:3)</PresentationFormat>
  <Paragraphs>35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Formal</vt:lpstr>
      <vt:lpstr>ATHENA</vt:lpstr>
      <vt:lpstr>How can we improve our website?</vt:lpstr>
      <vt:lpstr>Personalization &amp; Selective Information</vt:lpstr>
      <vt:lpstr>Personalization &amp; Selective Information</vt:lpstr>
      <vt:lpstr>PowerPoint Presentation</vt:lpstr>
      <vt:lpstr>Brand Authority</vt:lpstr>
      <vt:lpstr>Brand Authority</vt:lpstr>
      <vt:lpstr>Brand Authority</vt:lpstr>
      <vt:lpstr>Color Palette </vt:lpstr>
      <vt:lpstr>PowerPoint Presentation</vt:lpstr>
      <vt:lpstr>For 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21</cp:revision>
  <dcterms:created xsi:type="dcterms:W3CDTF">2021-04-27T09:30:29Z</dcterms:created>
  <dcterms:modified xsi:type="dcterms:W3CDTF">2021-04-27T21:40:28Z</dcterms:modified>
</cp:coreProperties>
</file>