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EC3E8-731A-407A-A9A4-A4937AC633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8BA83-8E0F-4ADF-8732-865D06603A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Frontend: </a:t>
          </a:r>
        </a:p>
        <a:p>
          <a:pPr>
            <a:lnSpc>
              <a:spcPct val="100000"/>
            </a:lnSpc>
          </a:pPr>
          <a:r>
            <a:rPr lang="en-US" sz="1200" dirty="0"/>
            <a:t>React + Vite, React Router, Bootstrap, Clerk, Axios</a:t>
          </a:r>
        </a:p>
      </dgm:t>
    </dgm:pt>
    <dgm:pt modelId="{7A8AACE5-BFBF-4C5D-B24A-5690B41D810F}" type="parTrans" cxnId="{E8C3F165-F686-4DFF-8C2C-C8D972148F3C}">
      <dgm:prSet/>
      <dgm:spPr/>
      <dgm:t>
        <a:bodyPr/>
        <a:lstStyle/>
        <a:p>
          <a:endParaRPr lang="en-US"/>
        </a:p>
      </dgm:t>
    </dgm:pt>
    <dgm:pt modelId="{B388F906-12CD-4F8F-9E61-AC1357DFB07D}" type="sibTrans" cxnId="{E8C3F165-F686-4DFF-8C2C-C8D972148F3C}">
      <dgm:prSet/>
      <dgm:spPr/>
      <dgm:t>
        <a:bodyPr/>
        <a:lstStyle/>
        <a:p>
          <a:endParaRPr lang="en-US"/>
        </a:p>
      </dgm:t>
    </dgm:pt>
    <dgm:pt modelId="{A81AEC5B-4F6A-4F1F-A938-C3A9BA0BC0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Backend:</a:t>
          </a:r>
        </a:p>
        <a:p>
          <a:pPr>
            <a:lnSpc>
              <a:spcPct val="100000"/>
            </a:lnSpc>
          </a:pPr>
          <a:r>
            <a:rPr lang="en-US" sz="1200" b="1" dirty="0"/>
            <a:t> </a:t>
          </a:r>
          <a:r>
            <a:rPr lang="en-US" sz="1200" dirty="0"/>
            <a:t>Node.js, Express.js, MongoDB, Mongoose</a:t>
          </a:r>
        </a:p>
      </dgm:t>
    </dgm:pt>
    <dgm:pt modelId="{33F6B8CD-8A9F-4CF8-8E14-828F8D1A5575}" type="parTrans" cxnId="{1EE430E8-50FF-4115-A362-E51CEA01476D}">
      <dgm:prSet/>
      <dgm:spPr/>
      <dgm:t>
        <a:bodyPr/>
        <a:lstStyle/>
        <a:p>
          <a:endParaRPr lang="en-US"/>
        </a:p>
      </dgm:t>
    </dgm:pt>
    <dgm:pt modelId="{97FD5774-A98A-4237-9D2D-094141AC3D6E}" type="sibTrans" cxnId="{1EE430E8-50FF-4115-A362-E51CEA01476D}">
      <dgm:prSet/>
      <dgm:spPr/>
      <dgm:t>
        <a:bodyPr/>
        <a:lstStyle/>
        <a:p>
          <a:endParaRPr lang="en-US"/>
        </a:p>
      </dgm:t>
    </dgm:pt>
    <dgm:pt modelId="{C7D062C3-98BF-498D-BB25-99A28E2539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APIs: </a:t>
          </a:r>
        </a:p>
        <a:p>
          <a:pPr>
            <a:lnSpc>
              <a:spcPct val="100000"/>
            </a:lnSpc>
          </a:pPr>
          <a:r>
            <a:rPr lang="en-US" sz="1200" dirty="0"/>
            <a:t>Google Gemini AI, Google Cloud Storage, </a:t>
          </a:r>
          <a:r>
            <a:rPr lang="en-US" sz="1200" dirty="0" err="1"/>
            <a:t>Pexels</a:t>
          </a:r>
          <a:r>
            <a:rPr lang="en-US" sz="1200" dirty="0"/>
            <a:t> API</a:t>
          </a:r>
        </a:p>
      </dgm:t>
    </dgm:pt>
    <dgm:pt modelId="{0DDE12AE-5C28-492A-BAE0-0B14A582DA11}" type="parTrans" cxnId="{0CD0ECB8-7735-4B20-B471-65ED3695BD92}">
      <dgm:prSet/>
      <dgm:spPr/>
      <dgm:t>
        <a:bodyPr/>
        <a:lstStyle/>
        <a:p>
          <a:endParaRPr lang="en-US"/>
        </a:p>
      </dgm:t>
    </dgm:pt>
    <dgm:pt modelId="{82C1FF03-FE81-4BA0-9AB1-1CEED5FC25B7}" type="sibTrans" cxnId="{0CD0ECB8-7735-4B20-B471-65ED3695BD92}">
      <dgm:prSet/>
      <dgm:spPr/>
      <dgm:t>
        <a:bodyPr/>
        <a:lstStyle/>
        <a:p>
          <a:endParaRPr lang="en-US"/>
        </a:p>
      </dgm:t>
    </dgm:pt>
    <dgm:pt modelId="{F62C5A38-51CE-477B-B902-0A2712D270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Authentication</a:t>
          </a:r>
          <a:r>
            <a:rPr lang="en-IN" sz="1800" dirty="0"/>
            <a:t>: </a:t>
          </a:r>
        </a:p>
        <a:p>
          <a:pPr>
            <a:lnSpc>
              <a:spcPct val="100000"/>
            </a:lnSpc>
          </a:pPr>
          <a:r>
            <a:rPr lang="en-IN" sz="1200" dirty="0"/>
            <a:t>Clerk</a:t>
          </a:r>
          <a:endParaRPr lang="en-US" sz="1200" dirty="0"/>
        </a:p>
      </dgm:t>
    </dgm:pt>
    <dgm:pt modelId="{7DFD9A68-9878-42DD-B6F4-16E7445819D6}" type="parTrans" cxnId="{6885EB42-20BC-4345-851E-0C6B598C1CD7}">
      <dgm:prSet/>
      <dgm:spPr/>
      <dgm:t>
        <a:bodyPr/>
        <a:lstStyle/>
        <a:p>
          <a:endParaRPr lang="en-US"/>
        </a:p>
      </dgm:t>
    </dgm:pt>
    <dgm:pt modelId="{BF3C8552-0932-4C53-A4F8-09A2A5099FF0}" type="sibTrans" cxnId="{6885EB42-20BC-4345-851E-0C6B598C1CD7}">
      <dgm:prSet/>
      <dgm:spPr/>
      <dgm:t>
        <a:bodyPr/>
        <a:lstStyle/>
        <a:p>
          <a:endParaRPr lang="en-US"/>
        </a:p>
      </dgm:t>
    </dgm:pt>
    <dgm:pt modelId="{B45E8D4D-B4C9-47F7-A67B-1DA2C68FE2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dirty="0"/>
            <a:t>Deployment</a:t>
          </a:r>
          <a:r>
            <a:rPr lang="en-IN" sz="2100" dirty="0"/>
            <a:t>: </a:t>
          </a:r>
        </a:p>
        <a:p>
          <a:pPr>
            <a:lnSpc>
              <a:spcPct val="100000"/>
            </a:lnSpc>
          </a:pPr>
          <a:r>
            <a:rPr lang="en-IN" sz="1200" dirty="0" err="1"/>
            <a:t>Vercel</a:t>
          </a:r>
          <a:endParaRPr lang="en-US" sz="1200" dirty="0"/>
        </a:p>
      </dgm:t>
    </dgm:pt>
    <dgm:pt modelId="{E75C0682-AC88-43A4-B5E4-2A79B6A32676}" type="parTrans" cxnId="{3C024C75-7AFF-40D0-89F3-035DFD815629}">
      <dgm:prSet/>
      <dgm:spPr/>
      <dgm:t>
        <a:bodyPr/>
        <a:lstStyle/>
        <a:p>
          <a:endParaRPr lang="en-US"/>
        </a:p>
      </dgm:t>
    </dgm:pt>
    <dgm:pt modelId="{5A0808B9-2F8F-4FDA-8297-4756F48BC515}" type="sibTrans" cxnId="{3C024C75-7AFF-40D0-89F3-035DFD815629}">
      <dgm:prSet/>
      <dgm:spPr/>
      <dgm:t>
        <a:bodyPr/>
        <a:lstStyle/>
        <a:p>
          <a:endParaRPr lang="en-US"/>
        </a:p>
      </dgm:t>
    </dgm:pt>
    <dgm:pt modelId="{F8F7E96E-59D0-4AF6-9D68-90E25FCF4AB1}" type="pres">
      <dgm:prSet presAssocID="{94DEC3E8-731A-407A-A9A4-A4937AC6334F}" presName="root" presStyleCnt="0">
        <dgm:presLayoutVars>
          <dgm:dir/>
          <dgm:resizeHandles val="exact"/>
        </dgm:presLayoutVars>
      </dgm:prSet>
      <dgm:spPr/>
    </dgm:pt>
    <dgm:pt modelId="{E71A1768-CAA6-449E-902A-4EA708054FCE}" type="pres">
      <dgm:prSet presAssocID="{7778BA83-8E0F-4ADF-8732-865D06603AB9}" presName="compNode" presStyleCnt="0"/>
      <dgm:spPr/>
    </dgm:pt>
    <dgm:pt modelId="{DEDA9CBB-DEFB-468C-A3E5-9E8AE69738A7}" type="pres">
      <dgm:prSet presAssocID="{7778BA83-8E0F-4ADF-8732-865D06603AB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30033D0-12D4-4654-8BFD-877B0FD15F75}" type="pres">
      <dgm:prSet presAssocID="{7778BA83-8E0F-4ADF-8732-865D06603AB9}" presName="spaceRect" presStyleCnt="0"/>
      <dgm:spPr/>
    </dgm:pt>
    <dgm:pt modelId="{D3E4B944-B8F3-43BC-A08D-A861B3F17E93}" type="pres">
      <dgm:prSet presAssocID="{7778BA83-8E0F-4ADF-8732-865D06603AB9}" presName="textRect" presStyleLbl="revTx" presStyleIdx="0" presStyleCnt="5">
        <dgm:presLayoutVars>
          <dgm:chMax val="1"/>
          <dgm:chPref val="1"/>
        </dgm:presLayoutVars>
      </dgm:prSet>
      <dgm:spPr/>
    </dgm:pt>
    <dgm:pt modelId="{DD41C54C-6970-403A-87E4-6D0E4DAD8899}" type="pres">
      <dgm:prSet presAssocID="{B388F906-12CD-4F8F-9E61-AC1357DFB07D}" presName="sibTrans" presStyleCnt="0"/>
      <dgm:spPr/>
    </dgm:pt>
    <dgm:pt modelId="{B375A3E4-A8D5-476E-8E84-12B3BD2662C9}" type="pres">
      <dgm:prSet presAssocID="{A81AEC5B-4F6A-4F1F-A938-C3A9BA0BC005}" presName="compNode" presStyleCnt="0"/>
      <dgm:spPr/>
    </dgm:pt>
    <dgm:pt modelId="{DBD30280-5E2F-4E82-92A4-D7D401FC937C}" type="pres">
      <dgm:prSet presAssocID="{A81AEC5B-4F6A-4F1F-A938-C3A9BA0BC0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8B71147-6522-43EF-9F60-24A85FAF3B16}" type="pres">
      <dgm:prSet presAssocID="{A81AEC5B-4F6A-4F1F-A938-C3A9BA0BC005}" presName="spaceRect" presStyleCnt="0"/>
      <dgm:spPr/>
    </dgm:pt>
    <dgm:pt modelId="{0BD55845-BA5A-4E77-8F0C-E1545886433F}" type="pres">
      <dgm:prSet presAssocID="{A81AEC5B-4F6A-4F1F-A938-C3A9BA0BC005}" presName="textRect" presStyleLbl="revTx" presStyleIdx="1" presStyleCnt="5">
        <dgm:presLayoutVars>
          <dgm:chMax val="1"/>
          <dgm:chPref val="1"/>
        </dgm:presLayoutVars>
      </dgm:prSet>
      <dgm:spPr/>
    </dgm:pt>
    <dgm:pt modelId="{34D2BE95-2E7F-45D3-BD83-CA39BFF3480D}" type="pres">
      <dgm:prSet presAssocID="{97FD5774-A98A-4237-9D2D-094141AC3D6E}" presName="sibTrans" presStyleCnt="0"/>
      <dgm:spPr/>
    </dgm:pt>
    <dgm:pt modelId="{5A42F065-7C0B-49CB-8ABC-DD9CDF2F47CF}" type="pres">
      <dgm:prSet presAssocID="{C7D062C3-98BF-498D-BB25-99A28E2539EF}" presName="compNode" presStyleCnt="0"/>
      <dgm:spPr/>
    </dgm:pt>
    <dgm:pt modelId="{A6E673CD-2BA5-458F-A8BB-8910F6556A37}" type="pres">
      <dgm:prSet presAssocID="{C7D062C3-98BF-498D-BB25-99A28E2539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069B5B9-A580-4497-94EA-7E3730F86C50}" type="pres">
      <dgm:prSet presAssocID="{C7D062C3-98BF-498D-BB25-99A28E2539EF}" presName="spaceRect" presStyleCnt="0"/>
      <dgm:spPr/>
    </dgm:pt>
    <dgm:pt modelId="{D5A10BD1-58E7-4332-ACE1-08185921B23C}" type="pres">
      <dgm:prSet presAssocID="{C7D062C3-98BF-498D-BB25-99A28E2539EF}" presName="textRect" presStyleLbl="revTx" presStyleIdx="2" presStyleCnt="5">
        <dgm:presLayoutVars>
          <dgm:chMax val="1"/>
          <dgm:chPref val="1"/>
        </dgm:presLayoutVars>
      </dgm:prSet>
      <dgm:spPr/>
    </dgm:pt>
    <dgm:pt modelId="{DD4E5BE1-C6CD-44A2-A8E1-B2F858B0BE8E}" type="pres">
      <dgm:prSet presAssocID="{82C1FF03-FE81-4BA0-9AB1-1CEED5FC25B7}" presName="sibTrans" presStyleCnt="0"/>
      <dgm:spPr/>
    </dgm:pt>
    <dgm:pt modelId="{12F04133-3333-4C82-A7B3-8144F4214C39}" type="pres">
      <dgm:prSet presAssocID="{F62C5A38-51CE-477B-B902-0A2712D27054}" presName="compNode" presStyleCnt="0"/>
      <dgm:spPr/>
    </dgm:pt>
    <dgm:pt modelId="{2C304A4E-0F9D-44A5-B04A-267408874CE2}" type="pres">
      <dgm:prSet presAssocID="{F62C5A38-51CE-477B-B902-0A2712D270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D60A7DC-C888-4387-A517-8BC58CBD197D}" type="pres">
      <dgm:prSet presAssocID="{F62C5A38-51CE-477B-B902-0A2712D27054}" presName="spaceRect" presStyleCnt="0"/>
      <dgm:spPr/>
    </dgm:pt>
    <dgm:pt modelId="{C17487AA-F874-4795-9773-D3C1935AD600}" type="pres">
      <dgm:prSet presAssocID="{F62C5A38-51CE-477B-B902-0A2712D27054}" presName="textRect" presStyleLbl="revTx" presStyleIdx="3" presStyleCnt="5">
        <dgm:presLayoutVars>
          <dgm:chMax val="1"/>
          <dgm:chPref val="1"/>
        </dgm:presLayoutVars>
      </dgm:prSet>
      <dgm:spPr/>
    </dgm:pt>
    <dgm:pt modelId="{627E4137-6341-4206-BB66-E9FE61636A15}" type="pres">
      <dgm:prSet presAssocID="{BF3C8552-0932-4C53-A4F8-09A2A5099FF0}" presName="sibTrans" presStyleCnt="0"/>
      <dgm:spPr/>
    </dgm:pt>
    <dgm:pt modelId="{E2832462-3BA8-4BF1-8D11-2409F7A507D8}" type="pres">
      <dgm:prSet presAssocID="{B45E8D4D-B4C9-47F7-A67B-1DA2C68FE240}" presName="compNode" presStyleCnt="0"/>
      <dgm:spPr/>
    </dgm:pt>
    <dgm:pt modelId="{21DE75DF-2351-470E-A578-C013239AB66A}" type="pres">
      <dgm:prSet presAssocID="{B45E8D4D-B4C9-47F7-A67B-1DA2C68FE2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E3A6E69-1A1F-4F0F-800F-888CF8F3895E}" type="pres">
      <dgm:prSet presAssocID="{B45E8D4D-B4C9-47F7-A67B-1DA2C68FE240}" presName="spaceRect" presStyleCnt="0"/>
      <dgm:spPr/>
    </dgm:pt>
    <dgm:pt modelId="{316CE357-02C9-40D2-8857-0084A42CDFBC}" type="pres">
      <dgm:prSet presAssocID="{B45E8D4D-B4C9-47F7-A67B-1DA2C68FE240}" presName="textRect" presStyleLbl="revTx" presStyleIdx="4" presStyleCnt="5" custLinFactNeighborX="601" custLinFactNeighborY="-6008">
        <dgm:presLayoutVars>
          <dgm:chMax val="1"/>
          <dgm:chPref val="1"/>
        </dgm:presLayoutVars>
      </dgm:prSet>
      <dgm:spPr/>
    </dgm:pt>
  </dgm:ptLst>
  <dgm:cxnLst>
    <dgm:cxn modelId="{B6AFA75E-C0A2-4BA3-8E97-A87BA8BF60AD}" type="presOf" srcId="{7778BA83-8E0F-4ADF-8732-865D06603AB9}" destId="{D3E4B944-B8F3-43BC-A08D-A861B3F17E93}" srcOrd="0" destOrd="0" presId="urn:microsoft.com/office/officeart/2018/2/layout/IconLabelList"/>
    <dgm:cxn modelId="{6885EB42-20BC-4345-851E-0C6B598C1CD7}" srcId="{94DEC3E8-731A-407A-A9A4-A4937AC6334F}" destId="{F62C5A38-51CE-477B-B902-0A2712D27054}" srcOrd="3" destOrd="0" parTransId="{7DFD9A68-9878-42DD-B6F4-16E7445819D6}" sibTransId="{BF3C8552-0932-4C53-A4F8-09A2A5099FF0}"/>
    <dgm:cxn modelId="{E8C3F165-F686-4DFF-8C2C-C8D972148F3C}" srcId="{94DEC3E8-731A-407A-A9A4-A4937AC6334F}" destId="{7778BA83-8E0F-4ADF-8732-865D06603AB9}" srcOrd="0" destOrd="0" parTransId="{7A8AACE5-BFBF-4C5D-B24A-5690B41D810F}" sibTransId="{B388F906-12CD-4F8F-9E61-AC1357DFB07D}"/>
    <dgm:cxn modelId="{2428856F-75EA-490E-B134-721F3DAF8C4A}" type="presOf" srcId="{B45E8D4D-B4C9-47F7-A67B-1DA2C68FE240}" destId="{316CE357-02C9-40D2-8857-0084A42CDFBC}" srcOrd="0" destOrd="0" presId="urn:microsoft.com/office/officeart/2018/2/layout/IconLabelList"/>
    <dgm:cxn modelId="{3C024C75-7AFF-40D0-89F3-035DFD815629}" srcId="{94DEC3E8-731A-407A-A9A4-A4937AC6334F}" destId="{B45E8D4D-B4C9-47F7-A67B-1DA2C68FE240}" srcOrd="4" destOrd="0" parTransId="{E75C0682-AC88-43A4-B5E4-2A79B6A32676}" sibTransId="{5A0808B9-2F8F-4FDA-8297-4756F48BC515}"/>
    <dgm:cxn modelId="{206C8376-E9E1-4B15-A4EE-00BDB493E29E}" type="presOf" srcId="{94DEC3E8-731A-407A-A9A4-A4937AC6334F}" destId="{F8F7E96E-59D0-4AF6-9D68-90E25FCF4AB1}" srcOrd="0" destOrd="0" presId="urn:microsoft.com/office/officeart/2018/2/layout/IconLabelList"/>
    <dgm:cxn modelId="{0D7EBD89-31B1-4EC7-A32D-6D960083844C}" type="presOf" srcId="{C7D062C3-98BF-498D-BB25-99A28E2539EF}" destId="{D5A10BD1-58E7-4332-ACE1-08185921B23C}" srcOrd="0" destOrd="0" presId="urn:microsoft.com/office/officeart/2018/2/layout/IconLabelList"/>
    <dgm:cxn modelId="{7D218C99-39BA-4F9D-AC76-D6A4C19DC292}" type="presOf" srcId="{A81AEC5B-4F6A-4F1F-A938-C3A9BA0BC005}" destId="{0BD55845-BA5A-4E77-8F0C-E1545886433F}" srcOrd="0" destOrd="0" presId="urn:microsoft.com/office/officeart/2018/2/layout/IconLabelList"/>
    <dgm:cxn modelId="{0CD0ECB8-7735-4B20-B471-65ED3695BD92}" srcId="{94DEC3E8-731A-407A-A9A4-A4937AC6334F}" destId="{C7D062C3-98BF-498D-BB25-99A28E2539EF}" srcOrd="2" destOrd="0" parTransId="{0DDE12AE-5C28-492A-BAE0-0B14A582DA11}" sibTransId="{82C1FF03-FE81-4BA0-9AB1-1CEED5FC25B7}"/>
    <dgm:cxn modelId="{1EE430E8-50FF-4115-A362-E51CEA01476D}" srcId="{94DEC3E8-731A-407A-A9A4-A4937AC6334F}" destId="{A81AEC5B-4F6A-4F1F-A938-C3A9BA0BC005}" srcOrd="1" destOrd="0" parTransId="{33F6B8CD-8A9F-4CF8-8E14-828F8D1A5575}" sibTransId="{97FD5774-A98A-4237-9D2D-094141AC3D6E}"/>
    <dgm:cxn modelId="{699F44F1-AB86-41EC-86CA-58B563264625}" type="presOf" srcId="{F62C5A38-51CE-477B-B902-0A2712D27054}" destId="{C17487AA-F874-4795-9773-D3C1935AD600}" srcOrd="0" destOrd="0" presId="urn:microsoft.com/office/officeart/2018/2/layout/IconLabelList"/>
    <dgm:cxn modelId="{079E818E-5821-4096-9E56-6FB81B517852}" type="presParOf" srcId="{F8F7E96E-59D0-4AF6-9D68-90E25FCF4AB1}" destId="{E71A1768-CAA6-449E-902A-4EA708054FCE}" srcOrd="0" destOrd="0" presId="urn:microsoft.com/office/officeart/2018/2/layout/IconLabelList"/>
    <dgm:cxn modelId="{4D520C87-D00D-4972-BD22-C0F62EF2351E}" type="presParOf" srcId="{E71A1768-CAA6-449E-902A-4EA708054FCE}" destId="{DEDA9CBB-DEFB-468C-A3E5-9E8AE69738A7}" srcOrd="0" destOrd="0" presId="urn:microsoft.com/office/officeart/2018/2/layout/IconLabelList"/>
    <dgm:cxn modelId="{CDA65F14-20CE-4E87-BCF0-6D52113AB0C8}" type="presParOf" srcId="{E71A1768-CAA6-449E-902A-4EA708054FCE}" destId="{330033D0-12D4-4654-8BFD-877B0FD15F75}" srcOrd="1" destOrd="0" presId="urn:microsoft.com/office/officeart/2018/2/layout/IconLabelList"/>
    <dgm:cxn modelId="{E72CCFF0-011F-478E-B776-E7977F7A8DEA}" type="presParOf" srcId="{E71A1768-CAA6-449E-902A-4EA708054FCE}" destId="{D3E4B944-B8F3-43BC-A08D-A861B3F17E93}" srcOrd="2" destOrd="0" presId="urn:microsoft.com/office/officeart/2018/2/layout/IconLabelList"/>
    <dgm:cxn modelId="{C5A6502C-0477-4E3E-A715-E9BB8621CE08}" type="presParOf" srcId="{F8F7E96E-59D0-4AF6-9D68-90E25FCF4AB1}" destId="{DD41C54C-6970-403A-87E4-6D0E4DAD8899}" srcOrd="1" destOrd="0" presId="urn:microsoft.com/office/officeart/2018/2/layout/IconLabelList"/>
    <dgm:cxn modelId="{7DC3954A-1B70-44B9-91EE-E1FEAF83A3BC}" type="presParOf" srcId="{F8F7E96E-59D0-4AF6-9D68-90E25FCF4AB1}" destId="{B375A3E4-A8D5-476E-8E84-12B3BD2662C9}" srcOrd="2" destOrd="0" presId="urn:microsoft.com/office/officeart/2018/2/layout/IconLabelList"/>
    <dgm:cxn modelId="{F04D927B-D17F-41DA-97B2-25F239E6FA61}" type="presParOf" srcId="{B375A3E4-A8D5-476E-8E84-12B3BD2662C9}" destId="{DBD30280-5E2F-4E82-92A4-D7D401FC937C}" srcOrd="0" destOrd="0" presId="urn:microsoft.com/office/officeart/2018/2/layout/IconLabelList"/>
    <dgm:cxn modelId="{CA712F22-21D0-4CDA-BC7A-C44F5EA98FF0}" type="presParOf" srcId="{B375A3E4-A8D5-476E-8E84-12B3BD2662C9}" destId="{48B71147-6522-43EF-9F60-24A85FAF3B16}" srcOrd="1" destOrd="0" presId="urn:microsoft.com/office/officeart/2018/2/layout/IconLabelList"/>
    <dgm:cxn modelId="{F259CBD6-C409-4EB2-8DA9-EB4390A666E7}" type="presParOf" srcId="{B375A3E4-A8D5-476E-8E84-12B3BD2662C9}" destId="{0BD55845-BA5A-4E77-8F0C-E1545886433F}" srcOrd="2" destOrd="0" presId="urn:microsoft.com/office/officeart/2018/2/layout/IconLabelList"/>
    <dgm:cxn modelId="{F7302472-E96E-4ECB-B95E-978AB221974B}" type="presParOf" srcId="{F8F7E96E-59D0-4AF6-9D68-90E25FCF4AB1}" destId="{34D2BE95-2E7F-45D3-BD83-CA39BFF3480D}" srcOrd="3" destOrd="0" presId="urn:microsoft.com/office/officeart/2018/2/layout/IconLabelList"/>
    <dgm:cxn modelId="{14FAFC3D-C46B-455F-A6DB-0C5F0543184C}" type="presParOf" srcId="{F8F7E96E-59D0-4AF6-9D68-90E25FCF4AB1}" destId="{5A42F065-7C0B-49CB-8ABC-DD9CDF2F47CF}" srcOrd="4" destOrd="0" presId="urn:microsoft.com/office/officeart/2018/2/layout/IconLabelList"/>
    <dgm:cxn modelId="{3E3D5243-9D0E-460F-9008-B3867E93A039}" type="presParOf" srcId="{5A42F065-7C0B-49CB-8ABC-DD9CDF2F47CF}" destId="{A6E673CD-2BA5-458F-A8BB-8910F6556A37}" srcOrd="0" destOrd="0" presId="urn:microsoft.com/office/officeart/2018/2/layout/IconLabelList"/>
    <dgm:cxn modelId="{0F79AF1E-A7E1-4600-B4EB-3202F28933B4}" type="presParOf" srcId="{5A42F065-7C0B-49CB-8ABC-DD9CDF2F47CF}" destId="{1069B5B9-A580-4497-94EA-7E3730F86C50}" srcOrd="1" destOrd="0" presId="urn:microsoft.com/office/officeart/2018/2/layout/IconLabelList"/>
    <dgm:cxn modelId="{C26318C8-5699-4C40-8D4F-DD503F1D8BB6}" type="presParOf" srcId="{5A42F065-7C0B-49CB-8ABC-DD9CDF2F47CF}" destId="{D5A10BD1-58E7-4332-ACE1-08185921B23C}" srcOrd="2" destOrd="0" presId="urn:microsoft.com/office/officeart/2018/2/layout/IconLabelList"/>
    <dgm:cxn modelId="{9C97B902-13D5-4723-BB06-A066557E6362}" type="presParOf" srcId="{F8F7E96E-59D0-4AF6-9D68-90E25FCF4AB1}" destId="{DD4E5BE1-C6CD-44A2-A8E1-B2F858B0BE8E}" srcOrd="5" destOrd="0" presId="urn:microsoft.com/office/officeart/2018/2/layout/IconLabelList"/>
    <dgm:cxn modelId="{21A581EC-9F85-418F-83C4-F76059F597DA}" type="presParOf" srcId="{F8F7E96E-59D0-4AF6-9D68-90E25FCF4AB1}" destId="{12F04133-3333-4C82-A7B3-8144F4214C39}" srcOrd="6" destOrd="0" presId="urn:microsoft.com/office/officeart/2018/2/layout/IconLabelList"/>
    <dgm:cxn modelId="{ADA0718D-852B-4A95-8119-5775130D4E08}" type="presParOf" srcId="{12F04133-3333-4C82-A7B3-8144F4214C39}" destId="{2C304A4E-0F9D-44A5-B04A-267408874CE2}" srcOrd="0" destOrd="0" presId="urn:microsoft.com/office/officeart/2018/2/layout/IconLabelList"/>
    <dgm:cxn modelId="{09DFB572-2CBB-4424-B17E-81A7FD0279BD}" type="presParOf" srcId="{12F04133-3333-4C82-A7B3-8144F4214C39}" destId="{6D60A7DC-C888-4387-A517-8BC58CBD197D}" srcOrd="1" destOrd="0" presId="urn:microsoft.com/office/officeart/2018/2/layout/IconLabelList"/>
    <dgm:cxn modelId="{C1C3ACD0-F711-48E0-A38C-10BB0F6E03D0}" type="presParOf" srcId="{12F04133-3333-4C82-A7B3-8144F4214C39}" destId="{C17487AA-F874-4795-9773-D3C1935AD600}" srcOrd="2" destOrd="0" presId="urn:microsoft.com/office/officeart/2018/2/layout/IconLabelList"/>
    <dgm:cxn modelId="{82BFC4E2-1173-4A37-B04A-C0A8B5619F0F}" type="presParOf" srcId="{F8F7E96E-59D0-4AF6-9D68-90E25FCF4AB1}" destId="{627E4137-6341-4206-BB66-E9FE61636A15}" srcOrd="7" destOrd="0" presId="urn:microsoft.com/office/officeart/2018/2/layout/IconLabelList"/>
    <dgm:cxn modelId="{00A677FE-F054-4AF0-8B76-B559D27CAB70}" type="presParOf" srcId="{F8F7E96E-59D0-4AF6-9D68-90E25FCF4AB1}" destId="{E2832462-3BA8-4BF1-8D11-2409F7A507D8}" srcOrd="8" destOrd="0" presId="urn:microsoft.com/office/officeart/2018/2/layout/IconLabelList"/>
    <dgm:cxn modelId="{9C6E12CA-16AE-419D-B4F4-76331B4AD785}" type="presParOf" srcId="{E2832462-3BA8-4BF1-8D11-2409F7A507D8}" destId="{21DE75DF-2351-470E-A578-C013239AB66A}" srcOrd="0" destOrd="0" presId="urn:microsoft.com/office/officeart/2018/2/layout/IconLabelList"/>
    <dgm:cxn modelId="{58DDB27F-728A-46CB-8019-889129FE20BF}" type="presParOf" srcId="{E2832462-3BA8-4BF1-8D11-2409F7A507D8}" destId="{6E3A6E69-1A1F-4F0F-800F-888CF8F3895E}" srcOrd="1" destOrd="0" presId="urn:microsoft.com/office/officeart/2018/2/layout/IconLabelList"/>
    <dgm:cxn modelId="{474E75C1-0212-4C1A-B89A-7DAA7C961010}" type="presParOf" srcId="{E2832462-3BA8-4BF1-8D11-2409F7A507D8}" destId="{316CE357-02C9-40D2-8857-0084A42CDF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F44E5-06B9-43B3-83EC-301F478829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6AFD4-6907-4801-933A-E36DA51837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 UI integration, Clerk Auth, Gemini API, DB strategy</a:t>
          </a:r>
        </a:p>
      </dgm:t>
    </dgm:pt>
    <dgm:pt modelId="{F3F3124E-684A-4EE6-B2AC-0F2C091E1DE7}" type="parTrans" cxnId="{51F819EA-DA79-452D-8ADE-A6B53AFA43AA}">
      <dgm:prSet/>
      <dgm:spPr/>
      <dgm:t>
        <a:bodyPr/>
        <a:lstStyle/>
        <a:p>
          <a:endParaRPr lang="en-US"/>
        </a:p>
      </dgm:t>
    </dgm:pt>
    <dgm:pt modelId="{AF11F1C7-5D9E-464F-B41B-AF2D487254FD}" type="sibTrans" cxnId="{51F819EA-DA79-452D-8ADE-A6B53AFA43AA}">
      <dgm:prSet/>
      <dgm:spPr/>
      <dgm:t>
        <a:bodyPr/>
        <a:lstStyle/>
        <a:p>
          <a:endParaRPr lang="en-US"/>
        </a:p>
      </dgm:t>
    </dgm:pt>
    <dgm:pt modelId="{BA363B70-48A0-4535-8401-912F29FE7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design, GitHub setup, folder structure, Routing Strategy</a:t>
          </a:r>
        </a:p>
      </dgm:t>
    </dgm:pt>
    <dgm:pt modelId="{58E2CBAD-444D-4A8A-9BF5-6BC9F9FE3A05}" type="parTrans" cxnId="{9385E536-7916-49C4-B1BF-68FF6AC39620}">
      <dgm:prSet/>
      <dgm:spPr/>
      <dgm:t>
        <a:bodyPr/>
        <a:lstStyle/>
        <a:p>
          <a:endParaRPr lang="en-US"/>
        </a:p>
      </dgm:t>
    </dgm:pt>
    <dgm:pt modelId="{68969F1A-9693-4B3F-86E4-2417DF14F515}" type="sibTrans" cxnId="{9385E536-7916-49C4-B1BF-68FF6AC39620}">
      <dgm:prSet/>
      <dgm:spPr/>
      <dgm:t>
        <a:bodyPr/>
        <a:lstStyle/>
        <a:p>
          <a:endParaRPr lang="en-US"/>
        </a:p>
      </dgm:t>
    </dgm:pt>
    <dgm:pt modelId="{D3F15D00-1B38-4B94-B8DA-F971A74DA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 </a:t>
          </a:r>
          <a:r>
            <a:rPr lang="en-US" dirty="0"/>
            <a:t>Finalized ER diagram and DB relationships</a:t>
          </a:r>
        </a:p>
      </dgm:t>
    </dgm:pt>
    <dgm:pt modelId="{DA00F333-10F3-47B4-BDE7-572EC0BC1E6B}" type="parTrans" cxnId="{B8EB1EAA-66C7-4302-A0D9-85A2AB518E7B}">
      <dgm:prSet/>
      <dgm:spPr/>
      <dgm:t>
        <a:bodyPr/>
        <a:lstStyle/>
        <a:p>
          <a:endParaRPr lang="en-US"/>
        </a:p>
      </dgm:t>
    </dgm:pt>
    <dgm:pt modelId="{831E0243-D197-441C-BC9D-79076B5264E1}" type="sibTrans" cxnId="{B8EB1EAA-66C7-4302-A0D9-85A2AB518E7B}">
      <dgm:prSet/>
      <dgm:spPr/>
      <dgm:t>
        <a:bodyPr/>
        <a:lstStyle/>
        <a:p>
          <a:endParaRPr lang="en-US"/>
        </a:p>
      </dgm:t>
    </dgm:pt>
    <dgm:pt modelId="{2D2AE2C4-C5C0-4362-9D26-70013D6B6B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Scrum Master, Jira task</a:t>
          </a:r>
          <a:r>
            <a:rPr lang="en-IN" dirty="0"/>
            <a:t> management</a:t>
          </a:r>
          <a:r>
            <a:rPr lang="en-US" dirty="0"/>
            <a:t>, deployment research</a:t>
          </a:r>
        </a:p>
      </dgm:t>
    </dgm:pt>
    <dgm:pt modelId="{0F40C8F7-62F2-4629-96D4-89CAC0FB8072}" type="parTrans" cxnId="{D6616EED-4657-444F-99F5-B85FA53AB2E8}">
      <dgm:prSet/>
      <dgm:spPr/>
      <dgm:t>
        <a:bodyPr/>
        <a:lstStyle/>
        <a:p>
          <a:endParaRPr lang="en-US"/>
        </a:p>
      </dgm:t>
    </dgm:pt>
    <dgm:pt modelId="{FB0E71FA-0B4F-446A-B316-41420394F5AD}" type="sibTrans" cxnId="{D6616EED-4657-444F-99F5-B85FA53AB2E8}">
      <dgm:prSet/>
      <dgm:spPr/>
      <dgm:t>
        <a:bodyPr/>
        <a:lstStyle/>
        <a:p>
          <a:endParaRPr lang="en-US"/>
        </a:p>
      </dgm:t>
    </dgm:pt>
    <dgm:pt modelId="{2DD11DC5-96DA-4978-BCC8-7EEF9197C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Figma wireframes, UI structure for all pages</a:t>
          </a:r>
        </a:p>
      </dgm:t>
    </dgm:pt>
    <dgm:pt modelId="{B5C0DF82-CD77-422A-A53D-E5BA43B500E5}" type="parTrans" cxnId="{2EF6A1C7-270F-4D69-B1C9-88B65190F2C8}">
      <dgm:prSet/>
      <dgm:spPr/>
      <dgm:t>
        <a:bodyPr/>
        <a:lstStyle/>
        <a:p>
          <a:endParaRPr lang="en-US"/>
        </a:p>
      </dgm:t>
    </dgm:pt>
    <dgm:pt modelId="{41846412-469C-4B84-8383-2A3DBD33DB00}" type="sibTrans" cxnId="{2EF6A1C7-270F-4D69-B1C9-88B65190F2C8}">
      <dgm:prSet/>
      <dgm:spPr/>
      <dgm:t>
        <a:bodyPr/>
        <a:lstStyle/>
        <a:p>
          <a:endParaRPr lang="en-US"/>
        </a:p>
      </dgm:t>
    </dgm:pt>
    <dgm:pt modelId="{744CE1A2-BD23-45E9-A500-B4ADEAFE5786}" type="pres">
      <dgm:prSet presAssocID="{F02F44E5-06B9-43B3-83EC-301F478829B5}" presName="root" presStyleCnt="0">
        <dgm:presLayoutVars>
          <dgm:dir/>
          <dgm:resizeHandles val="exact"/>
        </dgm:presLayoutVars>
      </dgm:prSet>
      <dgm:spPr/>
    </dgm:pt>
    <dgm:pt modelId="{7F3839EE-186A-43DD-9484-03C84CAA4437}" type="pres">
      <dgm:prSet presAssocID="{1236AFD4-6907-4801-933A-E36DA51837AC}" presName="compNode" presStyleCnt="0"/>
      <dgm:spPr/>
    </dgm:pt>
    <dgm:pt modelId="{942BCDB7-139D-4150-A475-44C137B87333}" type="pres">
      <dgm:prSet presAssocID="{1236AFD4-6907-4801-933A-E36DA51837AC}" presName="bgRect" presStyleLbl="bgShp" presStyleIdx="0" presStyleCnt="5"/>
      <dgm:spPr/>
    </dgm:pt>
    <dgm:pt modelId="{B2EE3F9B-F704-4FA1-8AB3-DF683692BAE2}" type="pres">
      <dgm:prSet presAssocID="{1236AFD4-6907-4801-933A-E36DA51837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0278BE3-8B88-4F8F-B521-A68263BB8F41}" type="pres">
      <dgm:prSet presAssocID="{1236AFD4-6907-4801-933A-E36DA51837AC}" presName="spaceRect" presStyleCnt="0"/>
      <dgm:spPr/>
    </dgm:pt>
    <dgm:pt modelId="{E56BDC65-E759-49FB-A54A-71AA53FE7950}" type="pres">
      <dgm:prSet presAssocID="{1236AFD4-6907-4801-933A-E36DA51837AC}" presName="parTx" presStyleLbl="revTx" presStyleIdx="0" presStyleCnt="5">
        <dgm:presLayoutVars>
          <dgm:chMax val="0"/>
          <dgm:chPref val="0"/>
        </dgm:presLayoutVars>
      </dgm:prSet>
      <dgm:spPr/>
    </dgm:pt>
    <dgm:pt modelId="{AD227878-5A26-4E30-8770-87421DC0CB22}" type="pres">
      <dgm:prSet presAssocID="{AF11F1C7-5D9E-464F-B41B-AF2D487254FD}" presName="sibTrans" presStyleCnt="0"/>
      <dgm:spPr/>
    </dgm:pt>
    <dgm:pt modelId="{128843E0-8517-4D0C-B2F0-A930EDAB4D39}" type="pres">
      <dgm:prSet presAssocID="{BA363B70-48A0-4535-8401-912F29FE7810}" presName="compNode" presStyleCnt="0"/>
      <dgm:spPr/>
    </dgm:pt>
    <dgm:pt modelId="{C2525E2D-6447-42A2-92E0-978845506D7A}" type="pres">
      <dgm:prSet presAssocID="{BA363B70-48A0-4535-8401-912F29FE7810}" presName="bgRect" presStyleLbl="bgShp" presStyleIdx="1" presStyleCnt="5"/>
      <dgm:spPr/>
    </dgm:pt>
    <dgm:pt modelId="{DC564DD7-6787-4E1B-9CE1-AA26B491D8EB}" type="pres">
      <dgm:prSet presAssocID="{BA363B70-48A0-4535-8401-912F29FE78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BE62EA7-9002-4006-8E71-C3033284DDD7}" type="pres">
      <dgm:prSet presAssocID="{BA363B70-48A0-4535-8401-912F29FE7810}" presName="spaceRect" presStyleCnt="0"/>
      <dgm:spPr/>
    </dgm:pt>
    <dgm:pt modelId="{AA3AA2ED-5269-4A87-AF66-39BF3427BAFC}" type="pres">
      <dgm:prSet presAssocID="{BA363B70-48A0-4535-8401-912F29FE7810}" presName="parTx" presStyleLbl="revTx" presStyleIdx="1" presStyleCnt="5">
        <dgm:presLayoutVars>
          <dgm:chMax val="0"/>
          <dgm:chPref val="0"/>
        </dgm:presLayoutVars>
      </dgm:prSet>
      <dgm:spPr/>
    </dgm:pt>
    <dgm:pt modelId="{A7E83CFE-27B4-4F82-8B63-5A785E56BD51}" type="pres">
      <dgm:prSet presAssocID="{68969F1A-9693-4B3F-86E4-2417DF14F515}" presName="sibTrans" presStyleCnt="0"/>
      <dgm:spPr/>
    </dgm:pt>
    <dgm:pt modelId="{6D9DDAF4-EB71-4A7B-8B9B-15CD0FF1C3E0}" type="pres">
      <dgm:prSet presAssocID="{D3F15D00-1B38-4B94-B8DA-F971A74DA597}" presName="compNode" presStyleCnt="0"/>
      <dgm:spPr/>
    </dgm:pt>
    <dgm:pt modelId="{F251190A-5D75-4CAD-82B4-9F22095A0CAE}" type="pres">
      <dgm:prSet presAssocID="{D3F15D00-1B38-4B94-B8DA-F971A74DA597}" presName="bgRect" presStyleLbl="bgShp" presStyleIdx="2" presStyleCnt="5"/>
      <dgm:spPr/>
    </dgm:pt>
    <dgm:pt modelId="{F62F508C-C8FB-4FFD-98B4-CDE9725BCAC6}" type="pres">
      <dgm:prSet presAssocID="{D3F15D00-1B38-4B94-B8DA-F971A74DA5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287B03-956D-4C42-AAD2-6F042E162E4F}" type="pres">
      <dgm:prSet presAssocID="{D3F15D00-1B38-4B94-B8DA-F971A74DA597}" presName="spaceRect" presStyleCnt="0"/>
      <dgm:spPr/>
    </dgm:pt>
    <dgm:pt modelId="{F49B1ED4-5965-4C60-9801-B8CBA70C6129}" type="pres">
      <dgm:prSet presAssocID="{D3F15D00-1B38-4B94-B8DA-F971A74DA597}" presName="parTx" presStyleLbl="revTx" presStyleIdx="2" presStyleCnt="5">
        <dgm:presLayoutVars>
          <dgm:chMax val="0"/>
          <dgm:chPref val="0"/>
        </dgm:presLayoutVars>
      </dgm:prSet>
      <dgm:spPr/>
    </dgm:pt>
    <dgm:pt modelId="{2935A851-D1AC-40F0-B2B1-A0980448E087}" type="pres">
      <dgm:prSet presAssocID="{831E0243-D197-441C-BC9D-79076B5264E1}" presName="sibTrans" presStyleCnt="0"/>
      <dgm:spPr/>
    </dgm:pt>
    <dgm:pt modelId="{959B29FF-9F90-4FD7-B363-B7EF6BF8ED1D}" type="pres">
      <dgm:prSet presAssocID="{2D2AE2C4-C5C0-4362-9D26-70013D6B6BC6}" presName="compNode" presStyleCnt="0"/>
      <dgm:spPr/>
    </dgm:pt>
    <dgm:pt modelId="{09B3B229-5446-4283-B90B-9296E1977840}" type="pres">
      <dgm:prSet presAssocID="{2D2AE2C4-C5C0-4362-9D26-70013D6B6BC6}" presName="bgRect" presStyleLbl="bgShp" presStyleIdx="3" presStyleCnt="5"/>
      <dgm:spPr/>
    </dgm:pt>
    <dgm:pt modelId="{4011556B-6D95-4331-87BB-CDE0B2DDDB4D}" type="pres">
      <dgm:prSet presAssocID="{2D2AE2C4-C5C0-4362-9D26-70013D6B6B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3A69EF-23DD-4930-AF21-462C93E64D2C}" type="pres">
      <dgm:prSet presAssocID="{2D2AE2C4-C5C0-4362-9D26-70013D6B6BC6}" presName="spaceRect" presStyleCnt="0"/>
      <dgm:spPr/>
    </dgm:pt>
    <dgm:pt modelId="{09B25387-A0C4-4761-A194-C17FE54FAB5E}" type="pres">
      <dgm:prSet presAssocID="{2D2AE2C4-C5C0-4362-9D26-70013D6B6BC6}" presName="parTx" presStyleLbl="revTx" presStyleIdx="3" presStyleCnt="5">
        <dgm:presLayoutVars>
          <dgm:chMax val="0"/>
          <dgm:chPref val="0"/>
        </dgm:presLayoutVars>
      </dgm:prSet>
      <dgm:spPr/>
    </dgm:pt>
    <dgm:pt modelId="{ADD22372-B46F-49D1-AAD8-B13037ED6B4C}" type="pres">
      <dgm:prSet presAssocID="{FB0E71FA-0B4F-446A-B316-41420394F5AD}" presName="sibTrans" presStyleCnt="0"/>
      <dgm:spPr/>
    </dgm:pt>
    <dgm:pt modelId="{2748DEE1-C687-45C1-9ABF-AA7523F13BBE}" type="pres">
      <dgm:prSet presAssocID="{2DD11DC5-96DA-4978-BCC8-7EEF9197C5BD}" presName="compNode" presStyleCnt="0"/>
      <dgm:spPr/>
    </dgm:pt>
    <dgm:pt modelId="{498B104B-0AA9-4FD5-B31D-4E49035CBEFC}" type="pres">
      <dgm:prSet presAssocID="{2DD11DC5-96DA-4978-BCC8-7EEF9197C5BD}" presName="bgRect" presStyleLbl="bgShp" presStyleIdx="4" presStyleCnt="5"/>
      <dgm:spPr/>
    </dgm:pt>
    <dgm:pt modelId="{E7D8DD24-CFF9-4D4D-BFC2-20CD685B740B}" type="pres">
      <dgm:prSet presAssocID="{2DD11DC5-96DA-4978-BCC8-7EEF9197C5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128434A-467A-401F-885E-727C9422FB4B}" type="pres">
      <dgm:prSet presAssocID="{2DD11DC5-96DA-4978-BCC8-7EEF9197C5BD}" presName="spaceRect" presStyleCnt="0"/>
      <dgm:spPr/>
    </dgm:pt>
    <dgm:pt modelId="{F985B8F6-760F-40DB-AB94-950329A2E48E}" type="pres">
      <dgm:prSet presAssocID="{2DD11DC5-96DA-4978-BCC8-7EEF9197C5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9F7030B-D875-421D-B23E-C1B2878001FF}" type="presOf" srcId="{1236AFD4-6907-4801-933A-E36DA51837AC}" destId="{E56BDC65-E759-49FB-A54A-71AA53FE7950}" srcOrd="0" destOrd="0" presId="urn:microsoft.com/office/officeart/2018/2/layout/IconVerticalSolidList"/>
    <dgm:cxn modelId="{AC534211-377C-4711-BBD8-197FB23CB36E}" type="presOf" srcId="{BA363B70-48A0-4535-8401-912F29FE7810}" destId="{AA3AA2ED-5269-4A87-AF66-39BF3427BAFC}" srcOrd="0" destOrd="0" presId="urn:microsoft.com/office/officeart/2018/2/layout/IconVerticalSolidList"/>
    <dgm:cxn modelId="{9385E536-7916-49C4-B1BF-68FF6AC39620}" srcId="{F02F44E5-06B9-43B3-83EC-301F478829B5}" destId="{BA363B70-48A0-4535-8401-912F29FE7810}" srcOrd="1" destOrd="0" parTransId="{58E2CBAD-444D-4A8A-9BF5-6BC9F9FE3A05}" sibTransId="{68969F1A-9693-4B3F-86E4-2417DF14F515}"/>
    <dgm:cxn modelId="{FF45EE55-7EB3-4C66-85F0-910185B92648}" type="presOf" srcId="{D3F15D00-1B38-4B94-B8DA-F971A74DA597}" destId="{F49B1ED4-5965-4C60-9801-B8CBA70C6129}" srcOrd="0" destOrd="0" presId="urn:microsoft.com/office/officeart/2018/2/layout/IconVerticalSolidList"/>
    <dgm:cxn modelId="{B8EB1EAA-66C7-4302-A0D9-85A2AB518E7B}" srcId="{F02F44E5-06B9-43B3-83EC-301F478829B5}" destId="{D3F15D00-1B38-4B94-B8DA-F971A74DA597}" srcOrd="2" destOrd="0" parTransId="{DA00F333-10F3-47B4-BDE7-572EC0BC1E6B}" sibTransId="{831E0243-D197-441C-BC9D-79076B5264E1}"/>
    <dgm:cxn modelId="{2EF6A1C7-270F-4D69-B1C9-88B65190F2C8}" srcId="{F02F44E5-06B9-43B3-83EC-301F478829B5}" destId="{2DD11DC5-96DA-4978-BCC8-7EEF9197C5BD}" srcOrd="4" destOrd="0" parTransId="{B5C0DF82-CD77-422A-A53D-E5BA43B500E5}" sibTransId="{41846412-469C-4B84-8383-2A3DBD33DB00}"/>
    <dgm:cxn modelId="{DD7D41DA-9CA4-4236-8E21-1B682E296644}" type="presOf" srcId="{2D2AE2C4-C5C0-4362-9D26-70013D6B6BC6}" destId="{09B25387-A0C4-4761-A194-C17FE54FAB5E}" srcOrd="0" destOrd="0" presId="urn:microsoft.com/office/officeart/2018/2/layout/IconVerticalSolidList"/>
    <dgm:cxn modelId="{51F819EA-DA79-452D-8ADE-A6B53AFA43AA}" srcId="{F02F44E5-06B9-43B3-83EC-301F478829B5}" destId="{1236AFD4-6907-4801-933A-E36DA51837AC}" srcOrd="0" destOrd="0" parTransId="{F3F3124E-684A-4EE6-B2AC-0F2C091E1DE7}" sibTransId="{AF11F1C7-5D9E-464F-B41B-AF2D487254FD}"/>
    <dgm:cxn modelId="{D6616EED-4657-444F-99F5-B85FA53AB2E8}" srcId="{F02F44E5-06B9-43B3-83EC-301F478829B5}" destId="{2D2AE2C4-C5C0-4362-9D26-70013D6B6BC6}" srcOrd="3" destOrd="0" parTransId="{0F40C8F7-62F2-4629-96D4-89CAC0FB8072}" sibTransId="{FB0E71FA-0B4F-446A-B316-41420394F5AD}"/>
    <dgm:cxn modelId="{5CA893EE-3A56-44D2-A10A-1740087AC24D}" type="presOf" srcId="{F02F44E5-06B9-43B3-83EC-301F478829B5}" destId="{744CE1A2-BD23-45E9-A500-B4ADEAFE5786}" srcOrd="0" destOrd="0" presId="urn:microsoft.com/office/officeart/2018/2/layout/IconVerticalSolidList"/>
    <dgm:cxn modelId="{011D79F2-C127-4DD3-BCFD-040CC79FB1B3}" type="presOf" srcId="{2DD11DC5-96DA-4978-BCC8-7EEF9197C5BD}" destId="{F985B8F6-760F-40DB-AB94-950329A2E48E}" srcOrd="0" destOrd="0" presId="urn:microsoft.com/office/officeart/2018/2/layout/IconVerticalSolidList"/>
    <dgm:cxn modelId="{DAC5CFD1-C20F-423C-9B50-A0C334931934}" type="presParOf" srcId="{744CE1A2-BD23-45E9-A500-B4ADEAFE5786}" destId="{7F3839EE-186A-43DD-9484-03C84CAA4437}" srcOrd="0" destOrd="0" presId="urn:microsoft.com/office/officeart/2018/2/layout/IconVerticalSolidList"/>
    <dgm:cxn modelId="{0E6D38AD-837D-4CCB-B3EC-E1F6B0040D62}" type="presParOf" srcId="{7F3839EE-186A-43DD-9484-03C84CAA4437}" destId="{942BCDB7-139D-4150-A475-44C137B87333}" srcOrd="0" destOrd="0" presId="urn:microsoft.com/office/officeart/2018/2/layout/IconVerticalSolidList"/>
    <dgm:cxn modelId="{7D062091-45FE-438E-93B5-F7F4299A1B0C}" type="presParOf" srcId="{7F3839EE-186A-43DD-9484-03C84CAA4437}" destId="{B2EE3F9B-F704-4FA1-8AB3-DF683692BAE2}" srcOrd="1" destOrd="0" presId="urn:microsoft.com/office/officeart/2018/2/layout/IconVerticalSolidList"/>
    <dgm:cxn modelId="{E1339CA1-9807-4A74-82DA-C7D253949864}" type="presParOf" srcId="{7F3839EE-186A-43DD-9484-03C84CAA4437}" destId="{C0278BE3-8B88-4F8F-B521-A68263BB8F41}" srcOrd="2" destOrd="0" presId="urn:microsoft.com/office/officeart/2018/2/layout/IconVerticalSolidList"/>
    <dgm:cxn modelId="{490EF2D3-0D35-45C2-845F-F87ED0C0C551}" type="presParOf" srcId="{7F3839EE-186A-43DD-9484-03C84CAA4437}" destId="{E56BDC65-E759-49FB-A54A-71AA53FE7950}" srcOrd="3" destOrd="0" presId="urn:microsoft.com/office/officeart/2018/2/layout/IconVerticalSolidList"/>
    <dgm:cxn modelId="{075D8C25-7DDE-4880-98F0-B857874750D8}" type="presParOf" srcId="{744CE1A2-BD23-45E9-A500-B4ADEAFE5786}" destId="{AD227878-5A26-4E30-8770-87421DC0CB22}" srcOrd="1" destOrd="0" presId="urn:microsoft.com/office/officeart/2018/2/layout/IconVerticalSolidList"/>
    <dgm:cxn modelId="{3AA9C2AB-88DA-42C7-B00B-480B025813CD}" type="presParOf" srcId="{744CE1A2-BD23-45E9-A500-B4ADEAFE5786}" destId="{128843E0-8517-4D0C-B2F0-A930EDAB4D39}" srcOrd="2" destOrd="0" presId="urn:microsoft.com/office/officeart/2018/2/layout/IconVerticalSolidList"/>
    <dgm:cxn modelId="{5F8EA285-56E4-4B9D-A229-FF54C28520E7}" type="presParOf" srcId="{128843E0-8517-4D0C-B2F0-A930EDAB4D39}" destId="{C2525E2D-6447-42A2-92E0-978845506D7A}" srcOrd="0" destOrd="0" presId="urn:microsoft.com/office/officeart/2018/2/layout/IconVerticalSolidList"/>
    <dgm:cxn modelId="{D25BE69A-1F38-48BD-8790-D2710281A480}" type="presParOf" srcId="{128843E0-8517-4D0C-B2F0-A930EDAB4D39}" destId="{DC564DD7-6787-4E1B-9CE1-AA26B491D8EB}" srcOrd="1" destOrd="0" presId="urn:microsoft.com/office/officeart/2018/2/layout/IconVerticalSolidList"/>
    <dgm:cxn modelId="{409F7096-3EA6-4E79-BACC-3EE0F6FFE9EE}" type="presParOf" srcId="{128843E0-8517-4D0C-B2F0-A930EDAB4D39}" destId="{BBE62EA7-9002-4006-8E71-C3033284DDD7}" srcOrd="2" destOrd="0" presId="urn:microsoft.com/office/officeart/2018/2/layout/IconVerticalSolidList"/>
    <dgm:cxn modelId="{E9F6723B-3190-4396-978C-FCAE6C87743C}" type="presParOf" srcId="{128843E0-8517-4D0C-B2F0-A930EDAB4D39}" destId="{AA3AA2ED-5269-4A87-AF66-39BF3427BAFC}" srcOrd="3" destOrd="0" presId="urn:microsoft.com/office/officeart/2018/2/layout/IconVerticalSolidList"/>
    <dgm:cxn modelId="{B8ED15F9-3D54-4518-9565-7F0B1FD585CF}" type="presParOf" srcId="{744CE1A2-BD23-45E9-A500-B4ADEAFE5786}" destId="{A7E83CFE-27B4-4F82-8B63-5A785E56BD51}" srcOrd="3" destOrd="0" presId="urn:microsoft.com/office/officeart/2018/2/layout/IconVerticalSolidList"/>
    <dgm:cxn modelId="{33AF7760-AEB1-4316-8B0D-283415A532DB}" type="presParOf" srcId="{744CE1A2-BD23-45E9-A500-B4ADEAFE5786}" destId="{6D9DDAF4-EB71-4A7B-8B9B-15CD0FF1C3E0}" srcOrd="4" destOrd="0" presId="urn:microsoft.com/office/officeart/2018/2/layout/IconVerticalSolidList"/>
    <dgm:cxn modelId="{EEA37521-58DD-491E-A369-B3819AF8554B}" type="presParOf" srcId="{6D9DDAF4-EB71-4A7B-8B9B-15CD0FF1C3E0}" destId="{F251190A-5D75-4CAD-82B4-9F22095A0CAE}" srcOrd="0" destOrd="0" presId="urn:microsoft.com/office/officeart/2018/2/layout/IconVerticalSolidList"/>
    <dgm:cxn modelId="{62C1CA1D-F70E-40C2-A76D-BDFC9C51B0BD}" type="presParOf" srcId="{6D9DDAF4-EB71-4A7B-8B9B-15CD0FF1C3E0}" destId="{F62F508C-C8FB-4FFD-98B4-CDE9725BCAC6}" srcOrd="1" destOrd="0" presId="urn:microsoft.com/office/officeart/2018/2/layout/IconVerticalSolidList"/>
    <dgm:cxn modelId="{3EE4842A-D90E-4B6E-895A-FD1179F77074}" type="presParOf" srcId="{6D9DDAF4-EB71-4A7B-8B9B-15CD0FF1C3E0}" destId="{93287B03-956D-4C42-AAD2-6F042E162E4F}" srcOrd="2" destOrd="0" presId="urn:microsoft.com/office/officeart/2018/2/layout/IconVerticalSolidList"/>
    <dgm:cxn modelId="{C11D7040-7787-456C-B53E-01B7E0699F6F}" type="presParOf" srcId="{6D9DDAF4-EB71-4A7B-8B9B-15CD0FF1C3E0}" destId="{F49B1ED4-5965-4C60-9801-B8CBA70C6129}" srcOrd="3" destOrd="0" presId="urn:microsoft.com/office/officeart/2018/2/layout/IconVerticalSolidList"/>
    <dgm:cxn modelId="{00298839-2824-4E7E-BAE9-2FF04759731E}" type="presParOf" srcId="{744CE1A2-BD23-45E9-A500-B4ADEAFE5786}" destId="{2935A851-D1AC-40F0-B2B1-A0980448E087}" srcOrd="5" destOrd="0" presId="urn:microsoft.com/office/officeart/2018/2/layout/IconVerticalSolidList"/>
    <dgm:cxn modelId="{18A857FA-D5AA-44FA-8903-A954484290D9}" type="presParOf" srcId="{744CE1A2-BD23-45E9-A500-B4ADEAFE5786}" destId="{959B29FF-9F90-4FD7-B363-B7EF6BF8ED1D}" srcOrd="6" destOrd="0" presId="urn:microsoft.com/office/officeart/2018/2/layout/IconVerticalSolidList"/>
    <dgm:cxn modelId="{B5FEFEBC-EDD2-42CD-BAC8-F875CEBEF23A}" type="presParOf" srcId="{959B29FF-9F90-4FD7-B363-B7EF6BF8ED1D}" destId="{09B3B229-5446-4283-B90B-9296E1977840}" srcOrd="0" destOrd="0" presId="urn:microsoft.com/office/officeart/2018/2/layout/IconVerticalSolidList"/>
    <dgm:cxn modelId="{BC5DB1C3-B4F9-460C-AB24-D198A4476721}" type="presParOf" srcId="{959B29FF-9F90-4FD7-B363-B7EF6BF8ED1D}" destId="{4011556B-6D95-4331-87BB-CDE0B2DDDB4D}" srcOrd="1" destOrd="0" presId="urn:microsoft.com/office/officeart/2018/2/layout/IconVerticalSolidList"/>
    <dgm:cxn modelId="{7B8DF0C1-25FD-420D-92D7-31389D0B0A81}" type="presParOf" srcId="{959B29FF-9F90-4FD7-B363-B7EF6BF8ED1D}" destId="{8C3A69EF-23DD-4930-AF21-462C93E64D2C}" srcOrd="2" destOrd="0" presId="urn:microsoft.com/office/officeart/2018/2/layout/IconVerticalSolidList"/>
    <dgm:cxn modelId="{C8777C30-2149-4040-AA17-F212AA3BE635}" type="presParOf" srcId="{959B29FF-9F90-4FD7-B363-B7EF6BF8ED1D}" destId="{09B25387-A0C4-4761-A194-C17FE54FAB5E}" srcOrd="3" destOrd="0" presId="urn:microsoft.com/office/officeart/2018/2/layout/IconVerticalSolidList"/>
    <dgm:cxn modelId="{F0E3D22B-41F5-4B25-9E56-46F015899AC8}" type="presParOf" srcId="{744CE1A2-BD23-45E9-A500-B4ADEAFE5786}" destId="{ADD22372-B46F-49D1-AAD8-B13037ED6B4C}" srcOrd="7" destOrd="0" presId="urn:microsoft.com/office/officeart/2018/2/layout/IconVerticalSolidList"/>
    <dgm:cxn modelId="{F826625A-E5D4-4E7D-B41A-CC64CD5A0607}" type="presParOf" srcId="{744CE1A2-BD23-45E9-A500-B4ADEAFE5786}" destId="{2748DEE1-C687-45C1-9ABF-AA7523F13BBE}" srcOrd="8" destOrd="0" presId="urn:microsoft.com/office/officeart/2018/2/layout/IconVerticalSolidList"/>
    <dgm:cxn modelId="{83287500-862A-44D3-ABFD-9B190A48CF16}" type="presParOf" srcId="{2748DEE1-C687-45C1-9ABF-AA7523F13BBE}" destId="{498B104B-0AA9-4FD5-B31D-4E49035CBEFC}" srcOrd="0" destOrd="0" presId="urn:microsoft.com/office/officeart/2018/2/layout/IconVerticalSolidList"/>
    <dgm:cxn modelId="{0353F42F-A38B-4F60-AF65-3B370940FC88}" type="presParOf" srcId="{2748DEE1-C687-45C1-9ABF-AA7523F13BBE}" destId="{E7D8DD24-CFF9-4D4D-BFC2-20CD685B740B}" srcOrd="1" destOrd="0" presId="urn:microsoft.com/office/officeart/2018/2/layout/IconVerticalSolidList"/>
    <dgm:cxn modelId="{E43AF539-AB1C-4B13-9B01-E741672AC562}" type="presParOf" srcId="{2748DEE1-C687-45C1-9ABF-AA7523F13BBE}" destId="{C128434A-467A-401F-885E-727C9422FB4B}" srcOrd="2" destOrd="0" presId="urn:microsoft.com/office/officeart/2018/2/layout/IconVerticalSolidList"/>
    <dgm:cxn modelId="{8F1EF46F-68D5-4841-BCC7-4D1347EB78FA}" type="presParOf" srcId="{2748DEE1-C687-45C1-9ABF-AA7523F13BBE}" destId="{F985B8F6-760F-40DB-AB94-950329A2E4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9CBB-DEFB-468C-A3E5-9E8AE69738A7}">
      <dsp:nvSpPr>
        <dsp:cNvPr id="0" name=""/>
        <dsp:cNvSpPr/>
      </dsp:nvSpPr>
      <dsp:spPr>
        <a:xfrm>
          <a:off x="452067" y="679290"/>
          <a:ext cx="736435" cy="7364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4B944-B8F3-43BC-A08D-A861B3F17E93}">
      <dsp:nvSpPr>
        <dsp:cNvPr id="0" name=""/>
        <dsp:cNvSpPr/>
      </dsp:nvSpPr>
      <dsp:spPr>
        <a:xfrm>
          <a:off x="2023" y="1701145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Frontend: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React + Vite, React Router, Bootstrap, Clerk, Axios</a:t>
          </a:r>
        </a:p>
      </dsp:txBody>
      <dsp:txXfrm>
        <a:off x="2023" y="1701145"/>
        <a:ext cx="1636523" cy="654609"/>
      </dsp:txXfrm>
    </dsp:sp>
    <dsp:sp modelId="{DBD30280-5E2F-4E82-92A4-D7D401FC937C}">
      <dsp:nvSpPr>
        <dsp:cNvPr id="0" name=""/>
        <dsp:cNvSpPr/>
      </dsp:nvSpPr>
      <dsp:spPr>
        <a:xfrm>
          <a:off x="2374982" y="679290"/>
          <a:ext cx="736435" cy="7364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55845-BA5A-4E77-8F0C-E1545886433F}">
      <dsp:nvSpPr>
        <dsp:cNvPr id="0" name=""/>
        <dsp:cNvSpPr/>
      </dsp:nvSpPr>
      <dsp:spPr>
        <a:xfrm>
          <a:off x="1924938" y="1701145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Backend: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</a:t>
          </a:r>
          <a:r>
            <a:rPr lang="en-US" sz="1200" kern="1200" dirty="0"/>
            <a:t>Node.js, Express.js, MongoDB, Mongoose</a:t>
          </a:r>
        </a:p>
      </dsp:txBody>
      <dsp:txXfrm>
        <a:off x="1924938" y="1701145"/>
        <a:ext cx="1636523" cy="654609"/>
      </dsp:txXfrm>
    </dsp:sp>
    <dsp:sp modelId="{A6E673CD-2BA5-458F-A8BB-8910F6556A37}">
      <dsp:nvSpPr>
        <dsp:cNvPr id="0" name=""/>
        <dsp:cNvSpPr/>
      </dsp:nvSpPr>
      <dsp:spPr>
        <a:xfrm>
          <a:off x="4297897" y="679290"/>
          <a:ext cx="736435" cy="7364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10BD1-58E7-4332-ACE1-08185921B23C}">
      <dsp:nvSpPr>
        <dsp:cNvPr id="0" name=""/>
        <dsp:cNvSpPr/>
      </dsp:nvSpPr>
      <dsp:spPr>
        <a:xfrm>
          <a:off x="3847853" y="1701145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APIs: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Google Gemini AI, Google Cloud Storage, </a:t>
          </a:r>
          <a:r>
            <a:rPr lang="en-US" sz="1200" kern="1200" dirty="0" err="1"/>
            <a:t>Pexels</a:t>
          </a:r>
          <a:r>
            <a:rPr lang="en-US" sz="1200" kern="1200" dirty="0"/>
            <a:t> API</a:t>
          </a:r>
        </a:p>
      </dsp:txBody>
      <dsp:txXfrm>
        <a:off x="3847853" y="1701145"/>
        <a:ext cx="1636523" cy="654609"/>
      </dsp:txXfrm>
    </dsp:sp>
    <dsp:sp modelId="{2C304A4E-0F9D-44A5-B04A-267408874CE2}">
      <dsp:nvSpPr>
        <dsp:cNvPr id="0" name=""/>
        <dsp:cNvSpPr/>
      </dsp:nvSpPr>
      <dsp:spPr>
        <a:xfrm>
          <a:off x="1413524" y="2764885"/>
          <a:ext cx="736435" cy="7364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487AA-F874-4795-9773-D3C1935AD600}">
      <dsp:nvSpPr>
        <dsp:cNvPr id="0" name=""/>
        <dsp:cNvSpPr/>
      </dsp:nvSpPr>
      <dsp:spPr>
        <a:xfrm>
          <a:off x="963480" y="3786740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Authentication</a:t>
          </a:r>
          <a:r>
            <a:rPr lang="en-IN" sz="1800" kern="1200" dirty="0"/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Clerk</a:t>
          </a:r>
          <a:endParaRPr lang="en-US" sz="1200" kern="1200" dirty="0"/>
        </a:p>
      </dsp:txBody>
      <dsp:txXfrm>
        <a:off x="963480" y="3786740"/>
        <a:ext cx="1636523" cy="654609"/>
      </dsp:txXfrm>
    </dsp:sp>
    <dsp:sp modelId="{21DE75DF-2351-470E-A578-C013239AB66A}">
      <dsp:nvSpPr>
        <dsp:cNvPr id="0" name=""/>
        <dsp:cNvSpPr/>
      </dsp:nvSpPr>
      <dsp:spPr>
        <a:xfrm>
          <a:off x="3336439" y="2764885"/>
          <a:ext cx="736435" cy="7364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CE357-02C9-40D2-8857-0084A42CDFBC}">
      <dsp:nvSpPr>
        <dsp:cNvPr id="0" name=""/>
        <dsp:cNvSpPr/>
      </dsp:nvSpPr>
      <dsp:spPr>
        <a:xfrm>
          <a:off x="2896231" y="3747411"/>
          <a:ext cx="1636523" cy="65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Deployment</a:t>
          </a:r>
          <a:r>
            <a:rPr lang="en-IN" sz="2100" kern="1200" dirty="0"/>
            <a:t>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Vercel</a:t>
          </a:r>
          <a:endParaRPr lang="en-US" sz="1200" kern="1200" dirty="0"/>
        </a:p>
      </dsp:txBody>
      <dsp:txXfrm>
        <a:off x="2896231" y="3747411"/>
        <a:ext cx="1636523" cy="654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BCDB7-139D-4150-A475-44C137B87333}">
      <dsp:nvSpPr>
        <dsp:cNvPr id="0" name=""/>
        <dsp:cNvSpPr/>
      </dsp:nvSpPr>
      <dsp:spPr>
        <a:xfrm>
          <a:off x="0" y="2867"/>
          <a:ext cx="6737617" cy="610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3F9B-F704-4FA1-8AB3-DF683692BAE2}">
      <dsp:nvSpPr>
        <dsp:cNvPr id="0" name=""/>
        <dsp:cNvSpPr/>
      </dsp:nvSpPr>
      <dsp:spPr>
        <a:xfrm>
          <a:off x="184785" y="140311"/>
          <a:ext cx="335973" cy="335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BDC65-E759-49FB-A54A-71AA53FE7950}">
      <dsp:nvSpPr>
        <dsp:cNvPr id="0" name=""/>
        <dsp:cNvSpPr/>
      </dsp:nvSpPr>
      <dsp:spPr>
        <a:xfrm>
          <a:off x="705543" y="2867"/>
          <a:ext cx="6032073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" tIns="64649" rIns="64649" bIns="646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 UI integration, Clerk Auth, Gemini API, DB strategy</a:t>
          </a:r>
        </a:p>
      </dsp:txBody>
      <dsp:txXfrm>
        <a:off x="705543" y="2867"/>
        <a:ext cx="6032073" cy="610860"/>
      </dsp:txXfrm>
    </dsp:sp>
    <dsp:sp modelId="{C2525E2D-6447-42A2-92E0-978845506D7A}">
      <dsp:nvSpPr>
        <dsp:cNvPr id="0" name=""/>
        <dsp:cNvSpPr/>
      </dsp:nvSpPr>
      <dsp:spPr>
        <a:xfrm>
          <a:off x="0" y="766443"/>
          <a:ext cx="6737617" cy="610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4DD7-6787-4E1B-9CE1-AA26B491D8EB}">
      <dsp:nvSpPr>
        <dsp:cNvPr id="0" name=""/>
        <dsp:cNvSpPr/>
      </dsp:nvSpPr>
      <dsp:spPr>
        <a:xfrm>
          <a:off x="184785" y="903886"/>
          <a:ext cx="335973" cy="335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A2ED-5269-4A87-AF66-39BF3427BAFC}">
      <dsp:nvSpPr>
        <dsp:cNvPr id="0" name=""/>
        <dsp:cNvSpPr/>
      </dsp:nvSpPr>
      <dsp:spPr>
        <a:xfrm>
          <a:off x="705543" y="766443"/>
          <a:ext cx="6032073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" tIns="64649" rIns="64649" bIns="646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System design, GitHub setup, folder structure, Routing Strategy</a:t>
          </a:r>
        </a:p>
      </dsp:txBody>
      <dsp:txXfrm>
        <a:off x="705543" y="766443"/>
        <a:ext cx="6032073" cy="610860"/>
      </dsp:txXfrm>
    </dsp:sp>
    <dsp:sp modelId="{F251190A-5D75-4CAD-82B4-9F22095A0CAE}">
      <dsp:nvSpPr>
        <dsp:cNvPr id="0" name=""/>
        <dsp:cNvSpPr/>
      </dsp:nvSpPr>
      <dsp:spPr>
        <a:xfrm>
          <a:off x="0" y="1530018"/>
          <a:ext cx="6737617" cy="610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F508C-C8FB-4FFD-98B4-CDE9725BCAC6}">
      <dsp:nvSpPr>
        <dsp:cNvPr id="0" name=""/>
        <dsp:cNvSpPr/>
      </dsp:nvSpPr>
      <dsp:spPr>
        <a:xfrm>
          <a:off x="184785" y="1667462"/>
          <a:ext cx="335973" cy="335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B1ED4-5965-4C60-9801-B8CBA70C6129}">
      <dsp:nvSpPr>
        <dsp:cNvPr id="0" name=""/>
        <dsp:cNvSpPr/>
      </dsp:nvSpPr>
      <dsp:spPr>
        <a:xfrm>
          <a:off x="705543" y="1530018"/>
          <a:ext cx="6032073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" tIns="64649" rIns="64649" bIns="646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 </a:t>
          </a:r>
          <a:r>
            <a:rPr lang="en-US" sz="1700" kern="1200" dirty="0"/>
            <a:t>Finalized ER diagram and DB relationships</a:t>
          </a:r>
        </a:p>
      </dsp:txBody>
      <dsp:txXfrm>
        <a:off x="705543" y="1530018"/>
        <a:ext cx="6032073" cy="610860"/>
      </dsp:txXfrm>
    </dsp:sp>
    <dsp:sp modelId="{09B3B229-5446-4283-B90B-9296E1977840}">
      <dsp:nvSpPr>
        <dsp:cNvPr id="0" name=""/>
        <dsp:cNvSpPr/>
      </dsp:nvSpPr>
      <dsp:spPr>
        <a:xfrm>
          <a:off x="0" y="2293594"/>
          <a:ext cx="6737617" cy="610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1556B-6D95-4331-87BB-CDE0B2DDDB4D}">
      <dsp:nvSpPr>
        <dsp:cNvPr id="0" name=""/>
        <dsp:cNvSpPr/>
      </dsp:nvSpPr>
      <dsp:spPr>
        <a:xfrm>
          <a:off x="184785" y="2431037"/>
          <a:ext cx="335973" cy="3359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5387-A0C4-4761-A194-C17FE54FAB5E}">
      <dsp:nvSpPr>
        <dsp:cNvPr id="0" name=""/>
        <dsp:cNvSpPr/>
      </dsp:nvSpPr>
      <dsp:spPr>
        <a:xfrm>
          <a:off x="705543" y="2293594"/>
          <a:ext cx="6032073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" tIns="64649" rIns="64649" bIns="646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Scrum Master, Jira task</a:t>
          </a:r>
          <a:r>
            <a:rPr lang="en-IN" sz="1700" kern="1200" dirty="0"/>
            <a:t> management</a:t>
          </a:r>
          <a:r>
            <a:rPr lang="en-US" sz="1700" kern="1200" dirty="0"/>
            <a:t>, deployment research</a:t>
          </a:r>
        </a:p>
      </dsp:txBody>
      <dsp:txXfrm>
        <a:off x="705543" y="2293594"/>
        <a:ext cx="6032073" cy="610860"/>
      </dsp:txXfrm>
    </dsp:sp>
    <dsp:sp modelId="{498B104B-0AA9-4FD5-B31D-4E49035CBEFC}">
      <dsp:nvSpPr>
        <dsp:cNvPr id="0" name=""/>
        <dsp:cNvSpPr/>
      </dsp:nvSpPr>
      <dsp:spPr>
        <a:xfrm>
          <a:off x="0" y="3057169"/>
          <a:ext cx="6737617" cy="6108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8DD24-CFF9-4D4D-BFC2-20CD685B740B}">
      <dsp:nvSpPr>
        <dsp:cNvPr id="0" name=""/>
        <dsp:cNvSpPr/>
      </dsp:nvSpPr>
      <dsp:spPr>
        <a:xfrm>
          <a:off x="184785" y="3194613"/>
          <a:ext cx="335973" cy="3359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5B8F6-760F-40DB-AB94-950329A2E48E}">
      <dsp:nvSpPr>
        <dsp:cNvPr id="0" name=""/>
        <dsp:cNvSpPr/>
      </dsp:nvSpPr>
      <dsp:spPr>
        <a:xfrm>
          <a:off x="705543" y="3057169"/>
          <a:ext cx="6032073" cy="610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" tIns="64649" rIns="64649" bIns="6464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Figma wireframes, UI structure for all pages</a:t>
          </a:r>
        </a:p>
      </dsp:txBody>
      <dsp:txXfrm>
        <a:off x="705543" y="3057169"/>
        <a:ext cx="6032073" cy="61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4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4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3156366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1056875"/>
            <a:ext cx="75111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298" y="1298448"/>
            <a:ext cx="5486400" cy="3255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Smart Recipe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297" y="4670246"/>
            <a:ext cx="5035674" cy="914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Capstone Project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F174-FE57-41A2-3735-C4F9370B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86A6-DC5F-AEA5-D9E5-0D65F509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user following and personalized feeds.</a:t>
            </a:r>
          </a:p>
          <a:p>
            <a:r>
              <a:rPr lang="en-US" dirty="0"/>
              <a:t>Badges, streaks for daily recipe posts or cooking goals achieved.</a:t>
            </a:r>
          </a:p>
          <a:p>
            <a:r>
              <a:rPr lang="en-US" dirty="0"/>
              <a:t>Leaderboards for most-liked/shared recipes.</a:t>
            </a:r>
          </a:p>
          <a:p>
            <a:r>
              <a:rPr lang="en-US" dirty="0"/>
              <a:t>Build a React Native version or use PWA features for mobile accessibility.</a:t>
            </a:r>
          </a:p>
          <a:p>
            <a:r>
              <a:rPr lang="en-US" dirty="0"/>
              <a:t>Image upload from cloud storage</a:t>
            </a:r>
          </a:p>
          <a:p>
            <a:r>
              <a:rPr lang="en-US" dirty="0"/>
              <a:t>Allow multiple images per recipe with drag-and-drop ordering.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899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3156366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1056875"/>
            <a:ext cx="75111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ADFD9C-E8EE-CDA2-97CE-BF3F4A95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298" y="1298448"/>
            <a:ext cx="5486400" cy="3255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BBFE-7711-5525-FC39-0593C8B99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3297" y="4670246"/>
            <a:ext cx="5035674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768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 Project Overview and Target Audience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071ADD-21EA-E25B-10AC-21DC4B1E1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199857"/>
              </p:ext>
            </p:extLst>
          </p:nvPr>
        </p:nvGraphicFramePr>
        <p:xfrm>
          <a:off x="2819922" y="1258405"/>
          <a:ext cx="5796201" cy="434143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962614">
                  <a:extLst>
                    <a:ext uri="{9D8B030D-6E8A-4147-A177-3AD203B41FA5}">
                      <a16:colId xmlns:a16="http://schemas.microsoft.com/office/drawing/2014/main" val="4257962212"/>
                    </a:ext>
                  </a:extLst>
                </a:gridCol>
                <a:gridCol w="2833587">
                  <a:extLst>
                    <a:ext uri="{9D8B030D-6E8A-4147-A177-3AD203B41FA5}">
                      <a16:colId xmlns:a16="http://schemas.microsoft.com/office/drawing/2014/main" val="2250928027"/>
                    </a:ext>
                  </a:extLst>
                </a:gridCol>
              </a:tblGrid>
              <a:tr h="8482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🍲</a:t>
                      </a:r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What is Smart Recipe Hub?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35356" marT="135356" marB="135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🎯 Who is it for?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35356" marT="135356" marB="135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839660"/>
                  </a:ext>
                </a:extLst>
              </a:tr>
              <a:tr h="691822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📤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Share your go-to recipes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👩‍🍳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Home Cooks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— mix things up with new meals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26978"/>
                  </a:ext>
                </a:extLst>
              </a:tr>
              <a:tr h="90237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🔍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Discover meals from ingredients  you already have</a:t>
                      </a: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💪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Fitness Buffs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— track what fits your diet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78269"/>
                  </a:ext>
                </a:extLst>
              </a:tr>
              <a:tr h="691822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💡</a:t>
                      </a:r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AI suggests what to cook next — tailored to your needs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🎓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Students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— budget-friendly and easy to follow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99762"/>
                  </a:ext>
                </a:extLst>
              </a:tr>
              <a:tr h="69182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✨ No more decision fatigue. Just delicious meals.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😵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Busy folks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— stop stressing about dinner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96587"/>
                  </a:ext>
                </a:extLst>
              </a:tr>
              <a:tr h="515357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5594" marR="117309" marT="117309" marB="117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07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2DBBA-1547-41D5-5402-ACC3F7316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410417"/>
              </p:ext>
            </p:extLst>
          </p:nvPr>
        </p:nvGraphicFramePr>
        <p:xfrm>
          <a:off x="2901951" y="864108"/>
          <a:ext cx="54864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dirty="0"/>
              <a:t>Key APIs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971E8D-347E-4C4B-BA82-D7E19331D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055279"/>
              </p:ext>
            </p:extLst>
          </p:nvPr>
        </p:nvGraphicFramePr>
        <p:xfrm>
          <a:off x="2819922" y="1273672"/>
          <a:ext cx="5796202" cy="431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70">
                  <a:extLst>
                    <a:ext uri="{9D8B030D-6E8A-4147-A177-3AD203B41FA5}">
                      <a16:colId xmlns:a16="http://schemas.microsoft.com/office/drawing/2014/main" val="2272298067"/>
                    </a:ext>
                  </a:extLst>
                </a:gridCol>
                <a:gridCol w="931949">
                  <a:extLst>
                    <a:ext uri="{9D8B030D-6E8A-4147-A177-3AD203B41FA5}">
                      <a16:colId xmlns:a16="http://schemas.microsoft.com/office/drawing/2014/main" val="285312676"/>
                    </a:ext>
                  </a:extLst>
                </a:gridCol>
                <a:gridCol w="2582875">
                  <a:extLst>
                    <a:ext uri="{9D8B030D-6E8A-4147-A177-3AD203B41FA5}">
                      <a16:colId xmlns:a16="http://schemas.microsoft.com/office/drawing/2014/main" val="1680346548"/>
                    </a:ext>
                  </a:extLst>
                </a:gridCol>
                <a:gridCol w="1724008">
                  <a:extLst>
                    <a:ext uri="{9D8B030D-6E8A-4147-A177-3AD203B41FA5}">
                      <a16:colId xmlns:a16="http://schemas.microsoft.com/office/drawing/2014/main" val="3071220386"/>
                    </a:ext>
                  </a:extLst>
                </a:gridCol>
              </a:tblGrid>
              <a:tr h="348676">
                <a:tc>
                  <a:txBody>
                    <a:bodyPr/>
                    <a:lstStyle/>
                    <a:p>
                      <a:r>
                        <a:rPr lang="en-IN" sz="1600"/>
                        <a:t>Sr.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Method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Route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File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1995316471"/>
                  </a:ext>
                </a:extLst>
              </a:tr>
              <a:tr h="586409">
                <a:tc>
                  <a:txBody>
                    <a:bodyPr/>
                    <a:lstStyle/>
                    <a:p>
                      <a:r>
                        <a:rPr lang="en-IN" sz="1400"/>
                        <a:t>1.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/clerk-webhook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clerkWebHooks.js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1714751409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2.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/gemini-recommend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gemini.js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3479537742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3.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/add-recipe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4035585196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4.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GET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/all-recipes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4099290269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5.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/like-recipe/:id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3548212231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6.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/like-recipe/:id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1873920245"/>
                  </a:ext>
                </a:extLst>
              </a:tr>
              <a:tr h="586409">
                <a:tc>
                  <a:txBody>
                    <a:bodyPr/>
                    <a:lstStyle/>
                    <a:p>
                      <a:r>
                        <a:rPr lang="en-IN" sz="1400"/>
                        <a:t>7.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/recipes/:recipeId/comments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1153439911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8.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/>
                        <a:t>GET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/recipes/user/:userId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2341224952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9.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DELETE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/recipes/:recipeId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recipe.js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2266610815"/>
                  </a:ext>
                </a:extLst>
              </a:tr>
              <a:tr h="348676">
                <a:tc>
                  <a:txBody>
                    <a:bodyPr/>
                    <a:lstStyle/>
                    <a:p>
                      <a:r>
                        <a:rPr lang="en-IN" sz="1400"/>
                        <a:t>10.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POST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/save-user</a:t>
                      </a:r>
                    </a:p>
                  </a:txBody>
                  <a:tcPr marL="79244" marR="79244" marT="39622" marB="39622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User.js</a:t>
                      </a:r>
                    </a:p>
                  </a:txBody>
                  <a:tcPr marL="79244" marR="79244" marT="39622" marB="39622"/>
                </a:tc>
                <a:extLst>
                  <a:ext uri="{0D108BD9-81ED-4DB2-BD59-A6C34878D82A}">
                    <a16:rowId xmlns:a16="http://schemas.microsoft.com/office/drawing/2014/main" val="25176313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179482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65" y="1087374"/>
            <a:ext cx="6737617" cy="1000978"/>
          </a:xfrm>
        </p:spPr>
        <p:txBody>
          <a:bodyPr>
            <a:normAutofit/>
          </a:bodyPr>
          <a:lstStyle/>
          <a:p>
            <a:r>
              <a:rPr lang="en-IN" dirty="0"/>
              <a:t>         Sprint 1 – Initial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758952"/>
            <a:ext cx="889035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2526526"/>
            <a:ext cx="877276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2526526"/>
            <a:ext cx="8190670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18B7BDE-BDC4-5617-EAFD-934C9ED73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92768"/>
              </p:ext>
            </p:extLst>
          </p:nvPr>
        </p:nvGraphicFramePr>
        <p:xfrm>
          <a:off x="1200564" y="2535446"/>
          <a:ext cx="6737617" cy="367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D91F4372-E3C6-1CD5-0510-5E8384EFED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1021" b="-2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sz="2800" dirty="0"/>
              <a:t>Sprint 2 – Functional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2000" dirty="0"/>
              <a:t>Trending Recipes UI with responsiveness</a:t>
            </a:r>
          </a:p>
          <a:p>
            <a:r>
              <a:rPr lang="en-IN" sz="2000" dirty="0"/>
              <a:t>Add &amp; Browse Recipe UI, filters, validations</a:t>
            </a:r>
          </a:p>
          <a:p>
            <a:r>
              <a:rPr lang="en-IN" sz="2000" dirty="0"/>
              <a:t>Auth and user profile pages with Clerk integration</a:t>
            </a:r>
          </a:p>
          <a:p>
            <a:r>
              <a:rPr lang="en-IN" sz="2000" dirty="0"/>
              <a:t>Secured APIs using Clerk RBAC middleware</a:t>
            </a:r>
          </a:p>
          <a:p>
            <a:r>
              <a:rPr lang="en-IN" sz="2000" dirty="0"/>
              <a:t>AI Recipe Recommendation logic and mock API</a:t>
            </a:r>
          </a:p>
          <a:p>
            <a:r>
              <a:rPr lang="en-IN" sz="2000" dirty="0"/>
              <a:t>User profile API with update validations</a:t>
            </a:r>
          </a:p>
          <a:p>
            <a:r>
              <a:rPr lang="en-IN" sz="2000" dirty="0"/>
              <a:t>Recipe CRUD API with validation &amp; file upload</a:t>
            </a:r>
          </a:p>
          <a:p>
            <a:r>
              <a:rPr lang="en-IN" sz="2000" dirty="0"/>
              <a:t>MongoDB Models for Users, Recipes, Comments</a:t>
            </a:r>
          </a:p>
          <a:p>
            <a:r>
              <a:rPr lang="en-IN" sz="2000" dirty="0"/>
              <a:t>Comments &amp; Likes APIs with cascading handling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spices in containers">
            <a:extLst>
              <a:ext uri="{FF2B5EF4-FFF2-40B4-BE49-F238E27FC236}">
                <a16:creationId xmlns:a16="http://schemas.microsoft.com/office/drawing/2014/main" id="{62C3DB0D-3CFE-6A74-8CD6-3BC610802F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952" r="9092" b="15207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IN" sz="2300" dirty="0"/>
              <a:t>Sprint 3 – Feature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</p:spPr>
        <p:txBody>
          <a:bodyPr>
            <a:normAutofit/>
          </a:bodyPr>
          <a:lstStyle/>
          <a:p>
            <a:endParaRPr lang="en-IN" sz="1600" dirty="0"/>
          </a:p>
          <a:p>
            <a:r>
              <a:rPr lang="en-IN" sz="2000" dirty="0"/>
              <a:t> AI Recipe Suggestions via Gemini API</a:t>
            </a:r>
          </a:p>
          <a:p>
            <a:r>
              <a:rPr lang="en-IN" sz="2000" dirty="0"/>
              <a:t>Feed system for user-shared recipes with pagination</a:t>
            </a:r>
          </a:p>
          <a:p>
            <a:r>
              <a:rPr lang="en-IN" sz="2000" dirty="0"/>
              <a:t>Search &amp; Filtering with fuzzy match and indexing</a:t>
            </a:r>
          </a:p>
          <a:p>
            <a:r>
              <a:rPr lang="en-IN" sz="2000" dirty="0"/>
              <a:t>Full comment system (nested + secure)</a:t>
            </a:r>
          </a:p>
          <a:p>
            <a:r>
              <a:rPr lang="en-IN" sz="2000" dirty="0"/>
              <a:t>Likes APIs with toggle &amp; fetch</a:t>
            </a:r>
          </a:p>
          <a:p>
            <a:r>
              <a:rPr lang="en-IN" sz="2000" dirty="0"/>
              <a:t>Query optimization using indexes and aggregation</a:t>
            </a:r>
          </a:p>
          <a:p>
            <a:r>
              <a:rPr lang="en-IN" sz="2000" dirty="0"/>
              <a:t>Post Recipe UI with validation </a:t>
            </a:r>
          </a:p>
          <a:p>
            <a:r>
              <a:rPr lang="en-IN" sz="2000" dirty="0"/>
              <a:t>Responsive feed UI with infinite scroll and filters</a:t>
            </a:r>
          </a:p>
          <a:p>
            <a:r>
              <a:rPr lang="en-IN" sz="2000" dirty="0"/>
              <a:t>Display AI suggestions, like and comment feature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several hard drives&#10;&#10;AI-generated content may be incorrect.">
            <a:extLst>
              <a:ext uri="{FF2B5EF4-FFF2-40B4-BE49-F238E27FC236}">
                <a16:creationId xmlns:a16="http://schemas.microsoft.com/office/drawing/2014/main" id="{2C06AFE8-865B-C863-7C83-94E27963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9091" r="31835"/>
          <a:stretch/>
        </p:blipFill>
        <p:spPr>
          <a:xfrm>
            <a:off x="20" y="1"/>
            <a:ext cx="914169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7"/>
            <a:ext cx="2210611" cy="4601183"/>
          </a:xfrm>
        </p:spPr>
        <p:txBody>
          <a:bodyPr>
            <a:normAutofit/>
          </a:bodyPr>
          <a:lstStyle/>
          <a:p>
            <a:r>
              <a:rPr lang="en-US" dirty="0"/>
              <a:t>Sprint 4 – Final Touches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D51F5E-1948-F2FA-21CE-5746C302C8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1951" y="864108"/>
            <a:ext cx="5486400" cy="51206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Deployed frontend on </a:t>
            </a:r>
            <a:r>
              <a:rPr lang="en-US" altLang="en-US" sz="1600" dirty="0" err="1"/>
              <a:t>Vercel</a:t>
            </a:r>
            <a:r>
              <a:rPr lang="en-US" altLang="en-US" sz="1600" dirty="0"/>
              <a:t>; set up env vars and custom domain with SSL/DNS.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Configured Clerk prod keys, authorized origins, webhooks; tested login/signup.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Deployed backend APIs via </a:t>
            </a:r>
            <a:r>
              <a:rPr lang="en-US" altLang="en-US" sz="1600" dirty="0" err="1"/>
              <a:t>Vercel</a:t>
            </a:r>
            <a:r>
              <a:rPr lang="en-US" altLang="en-US" sz="1600" dirty="0"/>
              <a:t> serverless; verified DB connection and routes.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Tested all recipe, auth, comment APIs using Postman; logged results and errors.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Audited prod logs; monitored backend CPU/memory via </a:t>
            </a:r>
            <a:r>
              <a:rPr lang="en-US" altLang="en-US" sz="1600" dirty="0" err="1"/>
              <a:t>Vercel</a:t>
            </a:r>
            <a:r>
              <a:rPr lang="en-US" altLang="en-US" sz="1600" dirty="0"/>
              <a:t> dashboard.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Verified image uploads (Multer + Cloud Storage); handled upload errors.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Fixed responsive layout issues after UI tests on desktop and mobile.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Managed MongoDB Atlas configs, handled data migration; verified persistence.</a:t>
            </a:r>
          </a:p>
          <a:p>
            <a:pPr marR="0" lvl="0" fontAlgn="base">
              <a:spcAft>
                <a:spcPct val="0"/>
              </a:spcAft>
              <a:buSzTx/>
              <a:tabLst/>
            </a:pPr>
            <a:r>
              <a:rPr lang="en-US" altLang="en-US" sz="1600" dirty="0"/>
              <a:t>Created user guide and API docs; documented sprint outcomes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A29D-3D42-FA4C-D2D0-DD5F1207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3BD5B0-A3F7-7DD7-F6E3-C26CCD281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813" y="775634"/>
            <a:ext cx="6192889" cy="152161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7C2F77-97F4-EB85-DD49-05AA573E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13" y="2297252"/>
            <a:ext cx="6192889" cy="192600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2E5E46-0C85-2119-DC92-1D10230D7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14" y="4245309"/>
            <a:ext cx="6192889" cy="18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23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1550</TotalTime>
  <Words>623</Words>
  <Application>Microsoft Office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Frame</vt:lpstr>
      <vt:lpstr>Smart Recipe Hub</vt:lpstr>
      <vt:lpstr> Project Overview and Target Audience</vt:lpstr>
      <vt:lpstr>Tech Stack Used</vt:lpstr>
      <vt:lpstr>Key APIs</vt:lpstr>
      <vt:lpstr>         Sprint 1 – Initial Setup</vt:lpstr>
      <vt:lpstr>Sprint 2 – Functional Development</vt:lpstr>
      <vt:lpstr>Sprint 3 – Feature Implementation</vt:lpstr>
      <vt:lpstr>Sprint 4 – Final Touches</vt:lpstr>
      <vt:lpstr>Test Cases</vt:lpstr>
      <vt:lpstr>Future Updates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PRANAV PACHPANDE</dc:creator>
  <cp:keywords/>
  <dc:description>generated using python-pptx</dc:description>
  <cp:lastModifiedBy>PRANAV PACHPANDE</cp:lastModifiedBy>
  <cp:revision>2</cp:revision>
  <dcterms:created xsi:type="dcterms:W3CDTF">2013-01-27T09:14:16Z</dcterms:created>
  <dcterms:modified xsi:type="dcterms:W3CDTF">2025-05-09T02:53:21Z</dcterms:modified>
  <cp:category/>
</cp:coreProperties>
</file>