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8F6-1B79-40A9-A46D-22FE8B84DE3A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1EB8F8F-CC66-4845-96B5-EB997ED1F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5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8F6-1B79-40A9-A46D-22FE8B84DE3A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F8F-CC66-4845-96B5-EB997ED1F61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8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8F6-1B79-40A9-A46D-22FE8B84DE3A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F8F-CC66-4845-96B5-EB997ED1F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9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8F6-1B79-40A9-A46D-22FE8B84DE3A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F8F-CC66-4845-96B5-EB997ED1F61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3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8F6-1B79-40A9-A46D-22FE8B84DE3A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F8F-CC66-4845-96B5-EB997ED1F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0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8F6-1B79-40A9-A46D-22FE8B84DE3A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F8F-CC66-4845-96B5-EB997ED1F61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1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8F6-1B79-40A9-A46D-22FE8B84DE3A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F8F-CC66-4845-96B5-EB997ED1F61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7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8F6-1B79-40A9-A46D-22FE8B84DE3A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F8F-CC66-4845-96B5-EB997ED1F61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9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8F6-1B79-40A9-A46D-22FE8B84DE3A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F8F-CC66-4845-96B5-EB997ED1F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10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8F6-1B79-40A9-A46D-22FE8B84DE3A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F8F-CC66-4845-96B5-EB997ED1F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4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37C8F6-1B79-40A9-A46D-22FE8B84DE3A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F8F-CC66-4845-96B5-EB997ED1F61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8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7C8F6-1B79-40A9-A46D-22FE8B84DE3A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EB8F8F-CC66-4845-96B5-EB997ED1F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1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ckoverflow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rchitectural_pattern_(computer_science)" TargetMode="External"/><Relationship Id="rId13" Type="http://schemas.openxmlformats.org/officeDocument/2006/relationships/hyperlink" Target="https://en.wikipedia.org/wiki/Reusability" TargetMode="External"/><Relationship Id="rId3" Type="http://schemas.openxmlformats.org/officeDocument/2006/relationships/hyperlink" Target="https://en.wikipedia.org/wiki/Help:Pronunciation_respelling_key" TargetMode="External"/><Relationship Id="rId7" Type="http://schemas.openxmlformats.org/officeDocument/2006/relationships/hyperlink" Target="https://en.wikipedia.org/wiki/Web_framework" TargetMode="External"/><Relationship Id="rId12" Type="http://schemas.openxmlformats.org/officeDocument/2006/relationships/hyperlink" Target="https://en.wikipedia.org/wiki/501(c)(3)" TargetMode="External"/><Relationship Id="rId17" Type="http://schemas.openxmlformats.org/officeDocument/2006/relationships/hyperlink" Target="https://en.wikipedia.org/wiki/Type_introspection" TargetMode="External"/><Relationship Id="rId2" Type="http://schemas.openxmlformats.org/officeDocument/2006/relationships/hyperlink" Target="https://en.wikipedia.org/wiki/Help:IPA/English" TargetMode="External"/><Relationship Id="rId16" Type="http://schemas.openxmlformats.org/officeDocument/2006/relationships/hyperlink" Target="https://en.wikipedia.org/wiki/Create,_read,_update_and_dele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ree_and_open-source_software" TargetMode="External"/><Relationship Id="rId11" Type="http://schemas.openxmlformats.org/officeDocument/2006/relationships/hyperlink" Target="https://en.wikipedia.org/wiki/Django_Software_Foundation" TargetMode="External"/><Relationship Id="rId5" Type="http://schemas.openxmlformats.org/officeDocument/2006/relationships/hyperlink" Target="https://en.wikipedia.org/wiki/Python_(programming_language)" TargetMode="External"/><Relationship Id="rId15" Type="http://schemas.openxmlformats.org/officeDocument/2006/relationships/hyperlink" Target="https://en.wikipedia.org/wiki/Django_(web_framework)#cite_note-9" TargetMode="External"/><Relationship Id="rId10" Type="http://schemas.openxmlformats.org/officeDocument/2006/relationships/hyperlink" Target="https://en.wikipedia.org/wiki/Django_(web_framework)#cite_note-djangobook-mvc-8" TargetMode="External"/><Relationship Id="rId4" Type="http://schemas.openxmlformats.org/officeDocument/2006/relationships/hyperlink" Target="https://en.wikipedia.org/wiki/Django_(web_framework)#cite_note-6" TargetMode="External"/><Relationship Id="rId9" Type="http://schemas.openxmlformats.org/officeDocument/2006/relationships/hyperlink" Target="https://en.wikipedia.org/wiki/Django_(web_framework)#cite_note-faq-mvc-7" TargetMode="External"/><Relationship Id="rId14" Type="http://schemas.openxmlformats.org/officeDocument/2006/relationships/hyperlink" Target="https://en.wikipedia.org/wiki/Don%27t_repeat_yoursel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7F19-C20A-4C39-A00D-6A5526621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0"/>
            <a:ext cx="8637073" cy="3343729"/>
          </a:xfrm>
        </p:spPr>
        <p:txBody>
          <a:bodyPr>
            <a:normAutofit/>
          </a:bodyPr>
          <a:lstStyle/>
          <a:p>
            <a:r>
              <a:rPr lang="en-IN" sz="4800" dirty="0"/>
              <a:t>Online chat application</a:t>
            </a:r>
          </a:p>
        </p:txBody>
      </p:sp>
    </p:spTree>
    <p:extLst>
      <p:ext uri="{BB962C8B-B14F-4D97-AF65-F5344CB8AC3E}">
        <p14:creationId xmlns:p14="http://schemas.microsoft.com/office/powerpoint/2010/main" val="153002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BC438E-32D9-4B72-B52C-481CC43F0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05" b="4349"/>
          <a:stretch/>
        </p:blipFill>
        <p:spPr bwMode="auto">
          <a:xfrm>
            <a:off x="1740023" y="166272"/>
            <a:ext cx="7769102" cy="5819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690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2B2019-69DA-4BAD-8C25-9EE4497ED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08" b="4349"/>
          <a:stretch/>
        </p:blipFill>
        <p:spPr bwMode="auto">
          <a:xfrm>
            <a:off x="921688" y="159798"/>
            <a:ext cx="9349775" cy="5425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175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DB3D-6798-4CBE-8C7A-B7444B0F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br>
              <a:rPr lang="en-IN" sz="1800" b="1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A895-E3D2-4D10-9A8A-BB435CAC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django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a full, open and free  device platform, with its powerful function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 user experience rapidly developed into the most popular operating system.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report gives an overview of the different challenges and issues faced in web app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 of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quite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challenging,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motivating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satisfying.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35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63F8-5269-4AB7-ADB4-254C2CA0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385B-32FB-4633-AFA1-2AD447FC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895"/>
              </a:spcBef>
              <a:buSzPts val="1600"/>
              <a:buFont typeface="Symbol" panose="05050102010706020507" pitchFamily="18" charset="2"/>
              <a:buChar char=""/>
              <a:tabLst>
                <a:tab pos="81407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hlinkClick r:id="rId2"/>
              </a:rPr>
              <a:t>www.youtube.com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905"/>
              </a:spcBef>
              <a:buSzPts val="1600"/>
              <a:buFont typeface="Symbol" panose="05050102010706020507" pitchFamily="18" charset="2"/>
              <a:buChar char=""/>
              <a:tabLst>
                <a:tab pos="81407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hlinkClick r:id="rId3"/>
              </a:rPr>
              <a:t>www.google.com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905"/>
              </a:spcBef>
              <a:buSzPts val="1600"/>
              <a:buFont typeface="Symbol" panose="05050102010706020507" pitchFamily="18" charset="2"/>
              <a:buChar char=""/>
              <a:tabLst>
                <a:tab pos="81407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hlinkClick r:id="rId4"/>
              </a:rPr>
              <a:t>www.stackoverflow.com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905"/>
              </a:spcBef>
              <a:buSzPts val="1600"/>
              <a:buFont typeface="Symbol" panose="05050102010706020507" pitchFamily="18" charset="2"/>
              <a:buChar char=""/>
              <a:tabLst>
                <a:tab pos="8140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https://ieeexplore.ieee.org/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94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A128-52B0-40FF-BCE6-54CC72838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561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2F8E-F533-4282-AE6C-26AA82F4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F4CD-6154-476D-9731-9E4878A6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chat application makes it easy to communicate with people anywhere in the world by sending and receiving messages in real time. With a chat app, users are able to receive the same engaging and lively interactions through custom messaging features, just as they would in person.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Chat Application Using Django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is developed using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Python Django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HTML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CSS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and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JavaScript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This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Chat App Django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contains all the features of any chat app such as login, register functions and allows users to chat with anyone registered to the system.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Chat App In Django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contains similar user interface as a messenger application where all registered users are listed and you can chat with anyone.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9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AA1B-CBFC-49A1-9B8B-F4C000E2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Django</a:t>
            </a:r>
            <a:br>
              <a:rPr lang="en-IN" sz="1800" b="1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4C33-DE60-43DD-B9B3-360BD25C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55600" marR="1021715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Django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Help:IPA/English"/>
              </a:rPr>
              <a:t>/ˈ</a:t>
            </a:r>
            <a:r>
              <a:rPr lang="en-IN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Help:IPA/English"/>
              </a:rPr>
              <a:t>dʒæŋɡoʊ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Help:IPA/English"/>
              </a:rPr>
              <a:t>/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8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tooltip="Help:Pronunciation respelling key"/>
              </a:rPr>
              <a:t>JANG-</a:t>
            </a:r>
            <a:r>
              <a:rPr lang="en-IN" sz="1800" i="1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tooltip="Help:Pronunciation respelling key"/>
              </a:rPr>
              <a:t>goh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sometimes stylized as 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django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IN" sz="1800" u="sng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[6]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is a 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 tooltip="Python (programming language)"/>
              </a:rPr>
              <a:t>Python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-based 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 tooltip="Free and open-source software"/>
              </a:rPr>
              <a:t>free and open-source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 tooltip="Web framework"/>
              </a:rPr>
              <a:t>web framework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that follows the model–template–views (MTV) 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 tooltip="Architectural pattern (computer science)"/>
              </a:rPr>
              <a:t>architectural pattern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N" sz="1800" u="sng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[7]</a:t>
            </a:r>
            <a:r>
              <a:rPr lang="en-IN" sz="1800" u="sng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[8]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It is maintained by the 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 tooltip="Django Software Foundation"/>
              </a:rPr>
              <a:t>Django Software Foundation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(DSF), an independent organization established in the US as a 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2" tooltip="501(c)(3)"/>
              </a:rPr>
              <a:t>501(c)(3)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non-profit.</a:t>
            </a:r>
          </a:p>
          <a:p>
            <a:pPr marL="355600" marR="1021715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Django's primary goal is to ease the creation of complex, database-driven websites. The framework emphasizes 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3" tooltip="Reusability"/>
              </a:rPr>
              <a:t>reusability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and "pluggability" of components, less code, low coupling, rapid development, and the principle of 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4" tooltip="Don't repeat yourself"/>
              </a:rPr>
              <a:t>don't repeat yourself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N" sz="1800" u="sng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5"/>
              </a:rPr>
              <a:t>[9]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Python is used throughout, even for settings, files, and data models. Django also provides an optional administrative 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6" tooltip="Create, read, update and delete"/>
              </a:rPr>
              <a:t>create, read, update and delete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interface that is generated dynamically through 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7" tooltip="Type introspection"/>
              </a:rPr>
              <a:t>introspection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and configured via admin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58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C8F4-641A-44CC-B29F-F6834F15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Pyhton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659E-0FA0-4BE2-A204-15991ACA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102362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Guido van Rossum began working on Python in the late 1980s as a successor to the ABC programming language and first released it in 1991 as Python 0.9.0.[32] Python 2.0 was released in 2000 and introduced new features such as list comprehensions, cycle-detecting garbage collection, reference counting, and Unicode support. Python 3.0, released in 2008, was a major revision that is not completely backward-compatible with earlier versions. Python 2 was discontinued with version 2.7.18 in 2020.[33]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5600" marR="102362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consistently ranks as one of the most popular programming languages.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59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87A4-7360-43B9-9CD1-5F711BA5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2800" spc="-3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Statement:</a:t>
            </a:r>
            <a:br>
              <a:rPr lang="en-IN" sz="28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65EE-354C-43E8-8C03-931B2417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develop Meet up application to give information about the details of user with their interested sport.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application will allow all users to send and receive the message by their friends. User can access this application anywhere and anytime using his or her System.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01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B694-8672-464A-8C9B-2237E7A3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2666-E668-407C-94A2-43215DE0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handles multiple users, lists all users in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a conversation box.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active conversation has a feature that automatically loads the new chat or message.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system also has a login and registration.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4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B2D6-D6A2-459C-AC87-ED7026A8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Methodology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2168-0E0B-47A0-8CA9-C44B7A0C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4835" marR="108331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made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6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paython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django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languages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for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django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84835"/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Times New Roman" panose="02020603050405020304" pitchFamily="18" charset="0"/>
              <a:buAutoNum type="arabicPeriod"/>
            </a:pPr>
            <a:r>
              <a:rPr lang="en-IN" sz="120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 install Django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Times New Roman" panose="02020603050405020304" pitchFamily="18" charset="0"/>
              <a:buAutoNum type="arabicPeriod"/>
            </a:pPr>
            <a:r>
              <a:rPr lang="en-IN" sz="120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 install </a:t>
            </a:r>
            <a:r>
              <a:rPr lang="en-IN" sz="1200" dirty="0" err="1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django</a:t>
            </a:r>
            <a:r>
              <a:rPr lang="en-IN" sz="120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-crispy-forms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Times New Roman" panose="02020603050405020304" pitchFamily="18" charset="0"/>
              <a:buAutoNum type="arabicPeriod"/>
            </a:pPr>
            <a:r>
              <a:rPr lang="en-IN" sz="120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manage.py migrate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Times New Roman" panose="02020603050405020304" pitchFamily="18" charset="0"/>
              <a:buAutoNum type="arabicPeriod"/>
            </a:pPr>
            <a:r>
              <a:rPr lang="en-IN" sz="120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manage.py </a:t>
            </a:r>
            <a:r>
              <a:rPr lang="en-IN" sz="1200" dirty="0" err="1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runserver</a:t>
            </a:r>
            <a:r>
              <a:rPr lang="en-US" sz="1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 </a:t>
            </a:r>
            <a:endParaRPr lang="en-IN" sz="11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8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1AC-C93A-4626-B954-91B5B2DC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 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57C2E5-0863-4198-A509-7E1FCF80A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701" b="5341"/>
          <a:stretch/>
        </p:blipFill>
        <p:spPr bwMode="auto">
          <a:xfrm>
            <a:off x="2511801" y="2016125"/>
            <a:ext cx="7482722" cy="3449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43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9BA562-606E-49CB-B7DD-3AF3BF4ED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9" r="-882" b="3801"/>
          <a:stretch/>
        </p:blipFill>
        <p:spPr bwMode="auto">
          <a:xfrm>
            <a:off x="568680" y="363984"/>
            <a:ext cx="10229789" cy="51845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62192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618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Gill Sans MT</vt:lpstr>
      <vt:lpstr>Source Code Pro</vt:lpstr>
      <vt:lpstr>Symbol</vt:lpstr>
      <vt:lpstr>Times New Roman</vt:lpstr>
      <vt:lpstr>Gallery</vt:lpstr>
      <vt:lpstr>Online chat application</vt:lpstr>
      <vt:lpstr>introduction</vt:lpstr>
      <vt:lpstr>Django </vt:lpstr>
      <vt:lpstr>Pyhton</vt:lpstr>
      <vt:lpstr>Problem Statement: </vt:lpstr>
      <vt:lpstr>OBJECTIVE</vt:lpstr>
      <vt:lpstr>Methodology </vt:lpstr>
      <vt:lpstr>SNAP SHOT</vt:lpstr>
      <vt:lpstr>PowerPoint Presentation</vt:lpstr>
      <vt:lpstr>PowerPoint Presentation</vt:lpstr>
      <vt:lpstr>PowerPoint Presentation</vt:lpstr>
      <vt:lpstr>Conclusion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chat application</dc:title>
  <dc:creator>rohan dsouza</dc:creator>
  <cp:lastModifiedBy>rohan dsouza</cp:lastModifiedBy>
  <cp:revision>1</cp:revision>
  <dcterms:created xsi:type="dcterms:W3CDTF">2022-03-14T10:16:56Z</dcterms:created>
  <dcterms:modified xsi:type="dcterms:W3CDTF">2022-03-14T10:31:19Z</dcterms:modified>
</cp:coreProperties>
</file>