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90" r:id="rId3"/>
    <p:sldId id="293" r:id="rId4"/>
    <p:sldId id="291" r:id="rId5"/>
    <p:sldId id="294" r:id="rId6"/>
    <p:sldId id="295" r:id="rId7"/>
    <p:sldId id="296" r:id="rId8"/>
    <p:sldId id="297" r:id="rId9"/>
    <p:sldId id="298" r:id="rId10"/>
    <p:sldId id="299" r:id="rId11"/>
    <p:sldId id="300" r:id="rId12"/>
    <p:sldId id="301" r:id="rId13"/>
    <p:sldId id="302"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08AA7C-996D-4DBD-8677-967D12537E6F}" type="datetime1">
              <a:rPr lang="en-US" smtClean="0">
                <a:solidFill>
                  <a:prstClr val="black">
                    <a:tint val="75000"/>
                  </a:prstClr>
                </a:solidFill>
              </a:rPr>
              <a:pPr/>
              <a:t>9/5/2019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3983484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5B6718-231C-454E-803E-3DA8F2DCDA87}" type="datetime1">
              <a:rPr lang="en-US" smtClean="0">
                <a:solidFill>
                  <a:prstClr val="black">
                    <a:tint val="75000"/>
                  </a:prstClr>
                </a:solidFill>
              </a:rPr>
              <a:pPr/>
              <a:t>9/5/2019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042348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3CDAD5-2525-4CD0-BDE6-749CB0E2C907}" type="datetime1">
              <a:rPr lang="en-US" smtClean="0">
                <a:solidFill>
                  <a:prstClr val="black">
                    <a:tint val="75000"/>
                  </a:prstClr>
                </a:solidFill>
              </a:rPr>
              <a:pPr/>
              <a:t>9/5/2019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715779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07A25-DA94-43E9-848A-2CA02C935043}" type="datetime1">
              <a:rPr lang="en-US" smtClean="0">
                <a:solidFill>
                  <a:prstClr val="black">
                    <a:tint val="75000"/>
                  </a:prstClr>
                </a:solidFill>
              </a:rPr>
              <a:pPr/>
              <a:t>9/5/2019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2959832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E596E-F726-4A3B-80DC-10046834F3D6}" type="datetime1">
              <a:rPr lang="en-US" smtClean="0">
                <a:solidFill>
                  <a:prstClr val="black">
                    <a:tint val="75000"/>
                  </a:prstClr>
                </a:solidFill>
              </a:rPr>
              <a:pPr/>
              <a:t>9/5/2019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035739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1A44D7-1E6F-47B2-8A55-2389C840922C}" type="datetime1">
              <a:rPr lang="en-US" smtClean="0">
                <a:solidFill>
                  <a:prstClr val="black">
                    <a:tint val="75000"/>
                  </a:prstClr>
                </a:solidFill>
              </a:rPr>
              <a:pPr/>
              <a:t>9/5/2019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377236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96CA03-5138-4F8F-8188-1369EA770EE2}" type="datetime1">
              <a:rPr lang="en-US" smtClean="0">
                <a:solidFill>
                  <a:prstClr val="black">
                    <a:tint val="75000"/>
                  </a:prstClr>
                </a:solidFill>
              </a:rPr>
              <a:pPr/>
              <a:t>9/5/2019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309950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65FBE2-A1A5-40A4-8FE2-0B53AF87476D}" type="datetime1">
              <a:rPr lang="en-US" smtClean="0">
                <a:solidFill>
                  <a:prstClr val="black">
                    <a:tint val="75000"/>
                  </a:prstClr>
                </a:solidFill>
              </a:rPr>
              <a:pPr/>
              <a:t>9/5/2019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530281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2C366-A141-4230-8799-64DAC3C8B9CA}" type="datetime1">
              <a:rPr lang="en-US" smtClean="0">
                <a:solidFill>
                  <a:prstClr val="black">
                    <a:tint val="75000"/>
                  </a:prstClr>
                </a:solidFill>
              </a:rPr>
              <a:pPr/>
              <a:t>9/5/2019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9791317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DA65A-CF66-40A5-A561-64392804C8DA}" type="datetime1">
              <a:rPr lang="en-US" smtClean="0">
                <a:solidFill>
                  <a:prstClr val="black">
                    <a:tint val="75000"/>
                  </a:prstClr>
                </a:solidFill>
              </a:rPr>
              <a:pPr/>
              <a:t>9/5/2019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351526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EFA8F9-FCE7-4434-A790-A155E2DC06EB}" type="datetime1">
              <a:rPr lang="en-US" smtClean="0">
                <a:solidFill>
                  <a:prstClr val="black">
                    <a:tint val="75000"/>
                  </a:prstClr>
                </a:solidFill>
              </a:rPr>
              <a:pPr/>
              <a:t>9/5/2019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25073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87863-E8D5-4D7A-B3A6-862A4242DABE}" type="datetime1">
              <a:rPr lang="en-US" smtClean="0">
                <a:solidFill>
                  <a:prstClr val="black">
                    <a:tint val="75000"/>
                  </a:prstClr>
                </a:solidFill>
              </a:rPr>
              <a:pPr/>
              <a:t>9/5/2019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E540F-1B46-499B-A015-6A405DC32A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1450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685801"/>
            <a:ext cx="7772400" cy="1470025"/>
          </a:xfrm>
          <a:prstGeom prst="rect">
            <a:avLst/>
          </a:prstGeom>
        </p:spPr>
        <p:txBody>
          <a:bodyPr vert="horz" lIns="91440" tIns="45720" rIns="91440" bIns="45720" rtlCol="0" anchor="ctr">
            <a:normAutofit fontScale="97500"/>
          </a:bodyPr>
          <a:lstStyle/>
          <a:p>
            <a:pPr algn="ctr">
              <a:spcBef>
                <a:spcPct val="0"/>
              </a:spcBef>
              <a:defRPr/>
            </a:pPr>
            <a:endParaRPr lang="en-US" sz="4400" b="1" dirty="0">
              <a:solidFill>
                <a:prstClr val="black"/>
              </a:solidFill>
              <a:latin typeface="Calibri"/>
            </a:endParaRPr>
          </a:p>
        </p:txBody>
      </p:sp>
      <p:sp>
        <p:nvSpPr>
          <p:cNvPr id="5" name="Title 4"/>
          <p:cNvSpPr>
            <a:spLocks noGrp="1"/>
          </p:cNvSpPr>
          <p:nvPr>
            <p:ph type="ctrTitle"/>
          </p:nvPr>
        </p:nvSpPr>
        <p:spPr>
          <a:xfrm>
            <a:off x="2209800" y="2133601"/>
            <a:ext cx="7772400" cy="1012825"/>
          </a:xfrm>
        </p:spPr>
        <p:txBody>
          <a:bodyPr/>
          <a:lstStyle/>
          <a:p>
            <a:pPr lvl="0">
              <a:defRPr/>
            </a:pPr>
            <a:r>
              <a:rPr lang="en-US" sz="4000" b="1" dirty="0" smtClean="0">
                <a:latin typeface="Times New Roman" pitchFamily="18" charset="0"/>
                <a:cs typeface="Times New Roman" pitchFamily="18" charset="0"/>
              </a:rPr>
              <a:t>&lt;</a:t>
            </a:r>
            <a:r>
              <a:rPr lang="en-US" sz="4000" b="1" dirty="0" smtClean="0">
                <a:latin typeface="Times New Roman" pitchFamily="18" charset="0"/>
                <a:cs typeface="Times New Roman" pitchFamily="18" charset="0"/>
              </a:rPr>
              <a:t>Snakes Game</a:t>
            </a:r>
            <a:r>
              <a:rPr lang="en-US" sz="4000" b="1" dirty="0" smtClean="0">
                <a:latin typeface="Times New Roman" pitchFamily="18" charset="0"/>
                <a:cs typeface="Times New Roman" pitchFamily="18" charset="0"/>
              </a:rPr>
              <a:t>&gt;</a:t>
            </a:r>
            <a:endParaRPr lang="en-US" sz="4000" b="1" dirty="0">
              <a:latin typeface="Times New Roman" pitchFamily="18" charset="0"/>
              <a:cs typeface="Times New Roman" pitchFamily="18" charset="0"/>
            </a:endParaRPr>
          </a:p>
        </p:txBody>
      </p:sp>
      <p:sp>
        <p:nvSpPr>
          <p:cNvPr id="7" name="Subtitle 2"/>
          <p:cNvSpPr>
            <a:spLocks noGrp="1"/>
          </p:cNvSpPr>
          <p:nvPr>
            <p:ph type="subTitle" idx="1"/>
          </p:nvPr>
        </p:nvSpPr>
        <p:spPr>
          <a:xfrm>
            <a:off x="6629400" y="3429000"/>
            <a:ext cx="3429000" cy="2209800"/>
          </a:xfrm>
        </p:spPr>
        <p:txBody>
          <a:bodyPr numCol="1">
            <a:noAutofit/>
          </a:bodyPr>
          <a:lstStyle/>
          <a:p>
            <a:r>
              <a:rPr lang="en-US" sz="2400" b="1" dirty="0">
                <a:solidFill>
                  <a:schemeClr val="tx1"/>
                </a:solidFill>
                <a:latin typeface="Times New Roman" pitchFamily="18" charset="0"/>
                <a:cs typeface="Times New Roman" pitchFamily="18" charset="0"/>
              </a:rPr>
              <a:t>Under the supervision of</a:t>
            </a:r>
          </a:p>
          <a:p>
            <a:r>
              <a:rPr lang="en-US" sz="2000" dirty="0">
                <a:solidFill>
                  <a:schemeClr val="tx1"/>
                </a:solidFill>
                <a:latin typeface="Times New Roman" pitchFamily="18" charset="0"/>
                <a:cs typeface="Times New Roman" pitchFamily="18" charset="0"/>
              </a:rPr>
              <a:t>Ms. Akanksha Kaushik</a:t>
            </a:r>
          </a:p>
          <a:p>
            <a:r>
              <a:rPr lang="en-US" sz="2000" dirty="0">
                <a:solidFill>
                  <a:schemeClr val="tx1"/>
                </a:solidFill>
                <a:latin typeface="Times New Roman" pitchFamily="18" charset="0"/>
                <a:cs typeface="Times New Roman" pitchFamily="18" charset="0"/>
              </a:rPr>
              <a:t>(The North Cap University)</a:t>
            </a:r>
            <a:endParaRPr lang="en-US" sz="2400" dirty="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 </a:t>
            </a:r>
          </a:p>
        </p:txBody>
      </p:sp>
      <p:sp>
        <p:nvSpPr>
          <p:cNvPr id="8" name="Rectangle 7"/>
          <p:cNvSpPr/>
          <p:nvPr/>
        </p:nvSpPr>
        <p:spPr>
          <a:xfrm>
            <a:off x="2362200" y="3505201"/>
            <a:ext cx="3276600" cy="3231654"/>
          </a:xfrm>
          <a:prstGeom prst="rect">
            <a:avLst/>
          </a:prstGeom>
        </p:spPr>
        <p:txBody>
          <a:bodyPr wrap="square">
            <a:spAutoFit/>
          </a:bodyPr>
          <a:lstStyle/>
          <a:p>
            <a:pPr algn="ctr"/>
            <a:r>
              <a:rPr lang="en-US" sz="2400" b="1" dirty="0">
                <a:solidFill>
                  <a:prstClr val="black"/>
                </a:solidFill>
                <a:latin typeface="Times New Roman" pitchFamily="18" charset="0"/>
                <a:cs typeface="Times New Roman" pitchFamily="18" charset="0"/>
              </a:rPr>
              <a:t>Presented By</a:t>
            </a:r>
          </a:p>
          <a:p>
            <a:pPr algn="ctr"/>
            <a:r>
              <a:rPr lang="en-US" sz="2000" dirty="0" err="1" smtClean="0">
                <a:solidFill>
                  <a:prstClr val="black"/>
                </a:solidFill>
                <a:latin typeface="Times New Roman" pitchFamily="18" charset="0"/>
                <a:cs typeface="Times New Roman" pitchFamily="18" charset="0"/>
              </a:rPr>
              <a:t>Rajan</a:t>
            </a:r>
            <a:r>
              <a:rPr lang="en-US" sz="2000" dirty="0" smtClean="0">
                <a:solidFill>
                  <a:prstClr val="black"/>
                </a:solidFill>
                <a:latin typeface="Times New Roman" pitchFamily="18" charset="0"/>
                <a:cs typeface="Times New Roman" pitchFamily="18" charset="0"/>
              </a:rPr>
              <a:t> Sharma</a:t>
            </a:r>
            <a:endParaRPr lang="en-US" sz="2000" dirty="0">
              <a:solidFill>
                <a:prstClr val="black"/>
              </a:solidFill>
              <a:latin typeface="Times New Roman" pitchFamily="18" charset="0"/>
              <a:cs typeface="Times New Roman" pitchFamily="18" charset="0"/>
            </a:endParaRPr>
          </a:p>
          <a:p>
            <a:pPr algn="ctr"/>
            <a:r>
              <a:rPr lang="en-US" sz="2000" dirty="0" smtClean="0">
                <a:solidFill>
                  <a:prstClr val="black"/>
                </a:solidFill>
                <a:latin typeface="Times New Roman" pitchFamily="18" charset="0"/>
                <a:cs typeface="Times New Roman" pitchFamily="18" charset="0"/>
              </a:rPr>
              <a:t>18CSU165 (CSE</a:t>
            </a:r>
            <a:r>
              <a:rPr lang="en-US" sz="2000" dirty="0">
                <a:solidFill>
                  <a:prstClr val="black"/>
                </a:solidFill>
                <a:latin typeface="Times New Roman" pitchFamily="18" charset="0"/>
                <a:cs typeface="Times New Roman" pitchFamily="18" charset="0"/>
              </a:rPr>
              <a:t>)</a:t>
            </a:r>
          </a:p>
          <a:p>
            <a:pPr algn="ctr"/>
            <a:r>
              <a:rPr lang="en-US" sz="2000" dirty="0" err="1" smtClean="0">
                <a:solidFill>
                  <a:prstClr val="black"/>
                </a:solidFill>
                <a:latin typeface="Times New Roman" pitchFamily="18" charset="0"/>
                <a:cs typeface="Times New Roman" pitchFamily="18" charset="0"/>
              </a:rPr>
              <a:t>Rishabh</a:t>
            </a:r>
            <a:endParaRPr lang="en-US" sz="2000" dirty="0">
              <a:solidFill>
                <a:prstClr val="black"/>
              </a:solidFill>
              <a:latin typeface="Times New Roman" pitchFamily="18" charset="0"/>
              <a:cs typeface="Times New Roman" pitchFamily="18" charset="0"/>
            </a:endParaRPr>
          </a:p>
          <a:p>
            <a:pPr algn="ctr"/>
            <a:r>
              <a:rPr lang="en-US" sz="2000" dirty="0" smtClean="0">
                <a:solidFill>
                  <a:prstClr val="black"/>
                </a:solidFill>
                <a:latin typeface="Times New Roman" pitchFamily="18" charset="0"/>
                <a:cs typeface="Times New Roman" pitchFamily="18" charset="0"/>
              </a:rPr>
              <a:t>18CSU170</a:t>
            </a:r>
            <a:r>
              <a:rPr lang="en-US" sz="2000" dirty="0" smtClean="0">
                <a:solidFill>
                  <a:prstClr val="black"/>
                </a:solidFill>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(CSE)</a:t>
            </a:r>
          </a:p>
          <a:p>
            <a:pPr algn="ctr"/>
            <a:r>
              <a:rPr lang="en-US" sz="2000" dirty="0" err="1" smtClean="0">
                <a:solidFill>
                  <a:prstClr val="black"/>
                </a:solidFill>
                <a:latin typeface="Times New Roman" pitchFamily="18" charset="0"/>
                <a:cs typeface="Times New Roman" pitchFamily="18" charset="0"/>
              </a:rPr>
              <a:t>Rithwick</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Negi</a:t>
            </a:r>
            <a:endParaRPr lang="en-US" sz="2000" dirty="0">
              <a:solidFill>
                <a:prstClr val="black"/>
              </a:solidFill>
              <a:latin typeface="Times New Roman" pitchFamily="18" charset="0"/>
              <a:cs typeface="Times New Roman" pitchFamily="18" charset="0"/>
            </a:endParaRPr>
          </a:p>
          <a:p>
            <a:pPr algn="ctr"/>
            <a:r>
              <a:rPr lang="en-US" sz="2000" dirty="0" smtClean="0">
                <a:solidFill>
                  <a:prstClr val="black"/>
                </a:solidFill>
                <a:latin typeface="Times New Roman" pitchFamily="18" charset="0"/>
                <a:cs typeface="Times New Roman" pitchFamily="18" charset="0"/>
              </a:rPr>
              <a:t>18CSU173</a:t>
            </a:r>
            <a:r>
              <a:rPr lang="en-US" sz="2000" dirty="0" smtClean="0">
                <a:solidFill>
                  <a:prstClr val="black"/>
                </a:solidFill>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(CSE</a:t>
            </a:r>
            <a:r>
              <a:rPr lang="en-US" sz="2000" dirty="0" smtClean="0">
                <a:solidFill>
                  <a:prstClr val="black"/>
                </a:solidFill>
                <a:latin typeface="Times New Roman" pitchFamily="18" charset="0"/>
                <a:cs typeface="Times New Roman" pitchFamily="18" charset="0"/>
              </a:rPr>
              <a:t>)</a:t>
            </a:r>
          </a:p>
          <a:p>
            <a:pPr algn="ctr"/>
            <a:r>
              <a:rPr lang="en-US" sz="2000" dirty="0" err="1" smtClean="0">
                <a:solidFill>
                  <a:prstClr val="black"/>
                </a:solidFill>
                <a:latin typeface="Times New Roman" pitchFamily="18" charset="0"/>
                <a:cs typeface="Times New Roman" pitchFamily="18" charset="0"/>
              </a:rPr>
              <a:t>Rohan</a:t>
            </a:r>
            <a:r>
              <a:rPr lang="en-US" sz="2000" dirty="0" smtClean="0">
                <a:solidFill>
                  <a:prstClr val="black"/>
                </a:solidFill>
                <a:latin typeface="Times New Roman" pitchFamily="18" charset="0"/>
                <a:cs typeface="Times New Roman" pitchFamily="18" charset="0"/>
              </a:rPr>
              <a:t> Sharma</a:t>
            </a:r>
          </a:p>
          <a:p>
            <a:pPr algn="ctr"/>
            <a:r>
              <a:rPr lang="en-US" sz="2000" dirty="0" smtClean="0">
                <a:solidFill>
                  <a:prstClr val="black"/>
                </a:solidFill>
                <a:latin typeface="Times New Roman" pitchFamily="18" charset="0"/>
                <a:cs typeface="Times New Roman" pitchFamily="18" charset="0"/>
              </a:rPr>
              <a:t>18CSU178 (CSE)</a:t>
            </a:r>
            <a:endParaRPr lang="en-US" sz="2000" dirty="0">
              <a:solidFill>
                <a:prstClr val="black"/>
              </a:solidFill>
              <a:latin typeface="Times New Roman" pitchFamily="18" charset="0"/>
              <a:cs typeface="Times New Roman" pitchFamily="18" charset="0"/>
            </a:endParaRPr>
          </a:p>
          <a:p>
            <a:pPr algn="ctr"/>
            <a:endParaRPr lang="en-US" sz="2000" dirty="0">
              <a:solidFill>
                <a:prstClr val="black"/>
              </a:solidFill>
              <a:latin typeface="Times New Roman" pitchFamily="18" charset="0"/>
              <a:cs typeface="Times New Roman" pitchFamily="18" charset="0"/>
            </a:endParaRPr>
          </a:p>
        </p:txBody>
      </p:sp>
      <p:sp>
        <p:nvSpPr>
          <p:cNvPr id="9" name="TextBox 8"/>
          <p:cNvSpPr txBox="1"/>
          <p:nvPr/>
        </p:nvSpPr>
        <p:spPr>
          <a:xfrm>
            <a:off x="2133600" y="304800"/>
            <a:ext cx="6400800" cy="769441"/>
          </a:xfrm>
          <a:prstGeom prst="rect">
            <a:avLst/>
          </a:prstGeom>
          <a:noFill/>
        </p:spPr>
        <p:txBody>
          <a:bodyPr wrap="square" rtlCol="0">
            <a:spAutoFit/>
          </a:bodyPr>
          <a:lstStyle/>
          <a:p>
            <a:pPr algn="ctr"/>
            <a:r>
              <a:rPr lang="en-US" sz="4400" b="1" dirty="0">
                <a:solidFill>
                  <a:prstClr val="white">
                    <a:lumMod val="95000"/>
                  </a:prstClr>
                </a:solidFill>
                <a:latin typeface="Times New Roman" pitchFamily="18" charset="0"/>
                <a:cs typeface="Times New Roman" pitchFamily="18" charset="0"/>
              </a:rPr>
              <a:t>A Project Report on </a:t>
            </a:r>
          </a:p>
        </p:txBody>
      </p:sp>
      <p:sp>
        <p:nvSpPr>
          <p:cNvPr id="10" name="Slide Number Placeholder 9"/>
          <p:cNvSpPr>
            <a:spLocks noGrp="1"/>
          </p:cNvSpPr>
          <p:nvPr>
            <p:ph type="sldNum" sz="quarter" idx="12"/>
          </p:nvPr>
        </p:nvSpPr>
        <p:spPr/>
        <p:txBody>
          <a:bodyPr/>
          <a:lstStyle/>
          <a:p>
            <a:fld id="{ACBE540F-1B46-499B-A015-6A405DC32AED}" type="slidenum">
              <a:rPr lang="en-US">
                <a:solidFill>
                  <a:prstClr val="black">
                    <a:tint val="75000"/>
                  </a:prstClr>
                </a:solidFill>
                <a:latin typeface="Calibri"/>
              </a:rPr>
              <a:pPr/>
              <a:t>1</a:t>
            </a:fld>
            <a:endParaRPr lang="en-US">
              <a:solidFill>
                <a:prstClr val="black">
                  <a:tint val="75000"/>
                </a:prstClr>
              </a:solidFill>
              <a:latin typeface="Calibri"/>
            </a:endParaRPr>
          </a:p>
        </p:txBody>
      </p:sp>
    </p:spTree>
    <p:extLst>
      <p:ext uri="{BB962C8B-B14F-4D97-AF65-F5344CB8AC3E}">
        <p14:creationId xmlns:p14="http://schemas.microsoft.com/office/powerpoint/2010/main" xmlns="" val="2013105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274638"/>
            <a:ext cx="10972800" cy="1143000"/>
          </a:xfrm>
        </p:spPr>
        <p:txBody>
          <a:bodyPr>
            <a:normAutofit/>
          </a:bodyPr>
          <a:lstStyle/>
          <a:p>
            <a:r>
              <a:rPr lang="en-US" sz="3600" dirty="0" smtClean="0"/>
              <a:t> How can we show the snake eating? </a:t>
            </a:r>
            <a:endParaRPr lang="en-US" sz="3600" dirty="0"/>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The </a:t>
            </a:r>
            <a:r>
              <a:rPr lang="en-US" dirty="0" smtClean="0"/>
              <a:t>simplest answer is that if the head of the snake and the food are in the same place, we consider that the snake eats the food. This means that we must know where the food is. When it’s eaten, it disappears, the snake grows, and the food shows up somewhere else.</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10</a:t>
            </a:fld>
            <a:endParaRPr lang="en-US">
              <a:solidFill>
                <a:prstClr val="black">
                  <a:tint val="75000"/>
                </a:prstClr>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Algorithm </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sz="2000" dirty="0" smtClean="0"/>
              <a:t>Let's look at how a program to run the whole game might look</a:t>
            </a:r>
            <a:r>
              <a:rPr lang="en-US" sz="2000" dirty="0" smtClean="0"/>
              <a:t>:</a:t>
            </a:r>
          </a:p>
          <a:p>
            <a:pPr>
              <a:buNone/>
            </a:pPr>
            <a:r>
              <a:rPr lang="en-US" sz="2000" dirty="0" smtClean="0"/>
              <a:t> </a:t>
            </a:r>
            <a:r>
              <a:rPr lang="en-US" sz="2000" dirty="0" smtClean="0"/>
              <a:t>1. Draw the playing area with bounding rectangle, set the counter to zero and display </a:t>
            </a:r>
            <a:r>
              <a:rPr lang="en-US" sz="2000" dirty="0" smtClean="0"/>
              <a:t>it</a:t>
            </a:r>
          </a:p>
          <a:p>
            <a:pPr>
              <a:buNone/>
            </a:pPr>
            <a:r>
              <a:rPr lang="en-US" sz="2000" dirty="0" smtClean="0"/>
              <a:t> </a:t>
            </a:r>
            <a:r>
              <a:rPr lang="en-US" sz="2000" dirty="0" smtClean="0"/>
              <a:t>2. Draw the snake in a starting position </a:t>
            </a:r>
            <a:endParaRPr lang="en-US" sz="2000" dirty="0" smtClean="0"/>
          </a:p>
          <a:p>
            <a:pPr>
              <a:buNone/>
            </a:pPr>
            <a:r>
              <a:rPr lang="en-US" sz="2000" dirty="0" smtClean="0"/>
              <a:t>3</a:t>
            </a:r>
            <a:r>
              <a:rPr lang="en-US" sz="2000" dirty="0" smtClean="0"/>
              <a:t>. Draw the food in a starting </a:t>
            </a:r>
            <a:r>
              <a:rPr lang="en-US" sz="2000" dirty="0" smtClean="0"/>
              <a:t>location</a:t>
            </a:r>
          </a:p>
          <a:p>
            <a:pPr>
              <a:buNone/>
            </a:pPr>
            <a:r>
              <a:rPr lang="en-US" sz="2000" dirty="0" smtClean="0"/>
              <a:t> </a:t>
            </a:r>
            <a:r>
              <a:rPr lang="en-US" sz="2000" dirty="0" smtClean="0"/>
              <a:t>4. On user input, change snake </a:t>
            </a:r>
            <a:r>
              <a:rPr lang="en-US" sz="2000" dirty="0" smtClean="0"/>
              <a:t>direction</a:t>
            </a:r>
          </a:p>
          <a:p>
            <a:pPr>
              <a:buNone/>
            </a:pPr>
            <a:r>
              <a:rPr lang="en-US" sz="2000" dirty="0" smtClean="0"/>
              <a:t> </a:t>
            </a:r>
            <a:r>
              <a:rPr lang="en-US" sz="2000" dirty="0" smtClean="0"/>
              <a:t>5. Move the snake one </a:t>
            </a:r>
            <a:r>
              <a:rPr lang="en-US" sz="2000" dirty="0" smtClean="0"/>
              <a:t>move</a:t>
            </a:r>
          </a:p>
          <a:p>
            <a:pPr>
              <a:buNone/>
            </a:pPr>
            <a:r>
              <a:rPr lang="en-US" sz="2000" dirty="0" smtClean="0"/>
              <a:t> </a:t>
            </a:r>
            <a:r>
              <a:rPr lang="en-US" sz="2000" dirty="0" smtClean="0"/>
              <a:t>6. If the snake is over food, eat it, increase the score, grow, move the </a:t>
            </a:r>
            <a:r>
              <a:rPr lang="en-US" sz="2000" dirty="0" smtClean="0"/>
              <a:t>food</a:t>
            </a:r>
          </a:p>
          <a:p>
            <a:pPr>
              <a:buNone/>
            </a:pPr>
            <a:r>
              <a:rPr lang="en-US" sz="2000" dirty="0" smtClean="0"/>
              <a:t> </a:t>
            </a:r>
            <a:r>
              <a:rPr lang="en-US" sz="2000" dirty="0" smtClean="0"/>
              <a:t>7. Else if the snake is over itself, die </a:t>
            </a:r>
            <a:endParaRPr lang="en-US" sz="2000" dirty="0" smtClean="0"/>
          </a:p>
          <a:p>
            <a:pPr>
              <a:buNone/>
            </a:pPr>
            <a:r>
              <a:rPr lang="en-US" sz="2000" dirty="0" smtClean="0"/>
              <a:t>8</a:t>
            </a:r>
            <a:r>
              <a:rPr lang="en-US" sz="2000" dirty="0" smtClean="0"/>
              <a:t>. Go back to 4 </a:t>
            </a:r>
            <a:endParaRPr lang="en-US" sz="2000" dirty="0" smtClean="0"/>
          </a:p>
          <a:p>
            <a:pPr>
              <a:buNone/>
            </a:pPr>
            <a:r>
              <a:rPr lang="en-US" sz="2000" dirty="0" smtClean="0"/>
              <a:t>9</a:t>
            </a:r>
            <a:r>
              <a:rPr lang="en-US" sz="2000" dirty="0" smtClean="0"/>
              <a:t>. Until the snake dies</a:t>
            </a:r>
            <a:endParaRPr lang="en-US" sz="2000"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5" name="Content Placeholder 4" descr="WhatsApp Image 2019-09-05 at 09.44.42.jpeg"/>
          <p:cNvPicPr>
            <a:picLocks noGrp="1" noChangeAspect="1"/>
          </p:cNvPicPr>
          <p:nvPr>
            <p:ph idx="1"/>
          </p:nvPr>
        </p:nvPicPr>
        <p:blipFill>
          <a:blip r:embed="rId2"/>
          <a:stretch>
            <a:fillRect/>
          </a:stretch>
        </p:blipFill>
        <p:spPr>
          <a:xfrm>
            <a:off x="4182748" y="1952897"/>
            <a:ext cx="3617497" cy="4525963"/>
          </a:xfrm>
        </p:spPr>
      </p:pic>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12</a:t>
            </a:fld>
            <a:endParaRPr lang="en-US">
              <a:solidFill>
                <a:prstClr val="black">
                  <a:tint val="75000"/>
                </a:prstClr>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Prospects</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    This is a very basic game in its very initial stage. The team is planning to make the game complex and introduce stages in the game. Complexity can be done by introducing obstructions in the path of the snake and time limits to achieve a certain score.</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13</a:t>
            </a:fld>
            <a:endParaRPr lang="en-US">
              <a:solidFill>
                <a:prstClr val="black">
                  <a:tint val="75000"/>
                </a:prstClr>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usage</a:t>
            </a:r>
            <a:endParaRPr lang="en-US" dirty="0"/>
          </a:p>
        </p:txBody>
      </p:sp>
      <p:sp>
        <p:nvSpPr>
          <p:cNvPr id="3" name="Content Placeholder 2"/>
          <p:cNvSpPr>
            <a:spLocks noGrp="1"/>
          </p:cNvSpPr>
          <p:nvPr>
            <p:ph idx="1"/>
          </p:nvPr>
        </p:nvSpPr>
        <p:spPr>
          <a:xfrm>
            <a:off x="596537" y="1848395"/>
            <a:ext cx="10972800" cy="4525963"/>
          </a:xfrm>
        </p:spPr>
        <p:txBody>
          <a:bodyPr/>
          <a:lstStyle/>
          <a:p>
            <a:pPr>
              <a:buNone/>
            </a:pPr>
            <a:r>
              <a:rPr lang="en-US" dirty="0" smtClean="0"/>
              <a:t>    Since the game is very basic and can be run on machines with minimal specs we are planning to implement this game and future games to enhance motor skills of the physically gifted students. </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14</a:t>
            </a:fld>
            <a:endParaRPr lang="en-US">
              <a:solidFill>
                <a:prstClr val="black">
                  <a:tint val="75000"/>
                </a:prstClr>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E9136-FA7E-4C97-81B1-4243A4EF8658}"/>
              </a:ext>
            </a:extLst>
          </p:cNvPr>
          <p:cNvSpPr>
            <a:spLocks noGrp="1"/>
          </p:cNvSpPr>
          <p:nvPr>
            <p:ph type="title"/>
          </p:nvPr>
        </p:nvSpPr>
        <p:spPr/>
        <p:txBody>
          <a:bodyPr/>
          <a:lstStyle/>
          <a:p>
            <a:r>
              <a:rPr lang="en-IN" dirty="0" smtClean="0"/>
              <a:t>Introduction</a:t>
            </a:r>
            <a:endParaRPr lang="en-IN" dirty="0"/>
          </a:p>
        </p:txBody>
      </p:sp>
      <p:sp>
        <p:nvSpPr>
          <p:cNvPr id="3" name="Content Placeholder 2">
            <a:extLst>
              <a:ext uri="{FF2B5EF4-FFF2-40B4-BE49-F238E27FC236}">
                <a16:creationId xmlns:a16="http://schemas.microsoft.com/office/drawing/2014/main" xmlns="" id="{37360CA2-EECB-47F8-8CB2-5D1C99B05DF7}"/>
              </a:ext>
            </a:extLst>
          </p:cNvPr>
          <p:cNvSpPr>
            <a:spLocks noGrp="1"/>
          </p:cNvSpPr>
          <p:nvPr>
            <p:ph idx="1"/>
          </p:nvPr>
        </p:nvSpPr>
        <p:spPr>
          <a:xfrm>
            <a:off x="609600" y="1783081"/>
            <a:ext cx="10972800" cy="4525963"/>
          </a:xfrm>
        </p:spPr>
        <p:txBody>
          <a:bodyPr/>
          <a:lstStyle/>
          <a:p>
            <a:r>
              <a:rPr lang="en-US" dirty="0" smtClean="0"/>
              <a:t>Snake is a game where its body grows in length. There is no standard version of the game. The concept originated in the 1976 arcade game Blockade, and its simplicity has led to many implementations (some of which have the word snake or worm in the title). After a variant was preloaded on Nokia mobile phones in 1998, there was a resurgence of interest in the Snake concept as it found a larger audience.</a:t>
            </a:r>
            <a:endParaRPr lang="en-IN" dirty="0"/>
          </a:p>
        </p:txBody>
      </p:sp>
      <p:sp>
        <p:nvSpPr>
          <p:cNvPr id="4" name="Slide Number Placeholder 3">
            <a:extLst>
              <a:ext uri="{FF2B5EF4-FFF2-40B4-BE49-F238E27FC236}">
                <a16:creationId xmlns:a16="http://schemas.microsoft.com/office/drawing/2014/main" xmlns="" id="{0BB3AFF6-930D-4EAF-857E-26A82417876F}"/>
              </a:ext>
            </a:extLst>
          </p:cNvPr>
          <p:cNvSpPr>
            <a:spLocks noGrp="1"/>
          </p:cNvSpPr>
          <p:nvPr>
            <p:ph type="sldNum" sz="quarter" idx="12"/>
          </p:nvPr>
        </p:nvSpPr>
        <p:spPr/>
        <p:txBody>
          <a:bodyPr/>
          <a:lstStyle/>
          <a:p>
            <a:fld id="{ACBE540F-1B46-499B-A015-6A405DC32AED}"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xmlns="" val="2063410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a:xfrm>
            <a:off x="583474" y="1952898"/>
            <a:ext cx="10972800" cy="4525963"/>
          </a:xfrm>
        </p:spPr>
        <p:txBody>
          <a:bodyPr/>
          <a:lstStyle/>
          <a:p>
            <a:r>
              <a:rPr lang="en-US" dirty="0" smtClean="0"/>
              <a:t>The first published by Nokia, for monochrome phones. It was programmed in 1997 by </a:t>
            </a:r>
            <a:r>
              <a:rPr lang="en-US" dirty="0" err="1" smtClean="0"/>
              <a:t>Taneli</a:t>
            </a:r>
            <a:r>
              <a:rPr lang="en-US" dirty="0" smtClean="0"/>
              <a:t> </a:t>
            </a:r>
            <a:r>
              <a:rPr lang="en-US" dirty="0" err="1" smtClean="0"/>
              <a:t>Armanto</a:t>
            </a:r>
            <a:r>
              <a:rPr lang="en-US" dirty="0" smtClean="0"/>
              <a:t> of Nokia and introduced on the Nokia 6110 .</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3</a:t>
            </a:fld>
            <a:endParaRPr lang="en-US">
              <a:solidFill>
                <a:prstClr val="black">
                  <a:tint val="75000"/>
                </a:prstClr>
              </a:solidFill>
            </a:endParaRPr>
          </a:p>
        </p:txBody>
      </p:sp>
      <p:pic>
        <p:nvPicPr>
          <p:cNvPr id="5" name="Picture 4" descr="download.jpg"/>
          <p:cNvPicPr>
            <a:picLocks noChangeAspect="1"/>
          </p:cNvPicPr>
          <p:nvPr/>
        </p:nvPicPr>
        <p:blipFill>
          <a:blip r:embed="rId2"/>
          <a:stretch>
            <a:fillRect/>
          </a:stretch>
        </p:blipFill>
        <p:spPr>
          <a:xfrm>
            <a:off x="3958045" y="3629841"/>
            <a:ext cx="3928655" cy="2525564"/>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914D4-09D9-49E5-BB5A-F1CDEA688123}"/>
              </a:ext>
            </a:extLst>
          </p:cNvPr>
          <p:cNvSpPr>
            <a:spLocks noGrp="1"/>
          </p:cNvSpPr>
          <p:nvPr>
            <p:ph type="title"/>
          </p:nvPr>
        </p:nvSpPr>
        <p:spPr/>
        <p:txBody>
          <a:bodyPr/>
          <a:lstStyle/>
          <a:p>
            <a:r>
              <a:rPr lang="en-IN" dirty="0" smtClean="0"/>
              <a:t>Why this project?</a:t>
            </a:r>
            <a:endParaRPr lang="en-IN" dirty="0"/>
          </a:p>
        </p:txBody>
      </p:sp>
      <p:sp>
        <p:nvSpPr>
          <p:cNvPr id="3" name="Content Placeholder 2">
            <a:extLst>
              <a:ext uri="{FF2B5EF4-FFF2-40B4-BE49-F238E27FC236}">
                <a16:creationId xmlns:a16="http://schemas.microsoft.com/office/drawing/2014/main" xmlns="" id="{E047AAE8-DBDC-4C7B-81FC-6EF4221FD38D}"/>
              </a:ext>
            </a:extLst>
          </p:cNvPr>
          <p:cNvSpPr>
            <a:spLocks noGrp="1"/>
          </p:cNvSpPr>
          <p:nvPr>
            <p:ph idx="1"/>
          </p:nvPr>
        </p:nvSpPr>
        <p:spPr>
          <a:xfrm>
            <a:off x="609600" y="1783081"/>
            <a:ext cx="10972800" cy="4525963"/>
          </a:xfrm>
        </p:spPr>
        <p:txBody>
          <a:bodyPr/>
          <a:lstStyle/>
          <a:p>
            <a:r>
              <a:rPr lang="en-US" dirty="0" smtClean="0"/>
              <a:t>Because we all are avid gamers and we wanted to work on a project which we could relate to and work on enthusiastically. Choosing Snakes as the one was done after a thorough discussion and we were excited to recreate the iconic game on our own.</a:t>
            </a:r>
            <a:endParaRPr lang="en-IN" dirty="0"/>
          </a:p>
        </p:txBody>
      </p:sp>
      <p:sp>
        <p:nvSpPr>
          <p:cNvPr id="4" name="Slide Number Placeholder 3">
            <a:extLst>
              <a:ext uri="{FF2B5EF4-FFF2-40B4-BE49-F238E27FC236}">
                <a16:creationId xmlns:a16="http://schemas.microsoft.com/office/drawing/2014/main" xmlns="" id="{30F1417D-702D-4E72-A1BD-65F2E71DE01F}"/>
              </a:ext>
            </a:extLst>
          </p:cNvPr>
          <p:cNvSpPr>
            <a:spLocks noGrp="1"/>
          </p:cNvSpPr>
          <p:nvPr>
            <p:ph type="sldNum" sz="quarter" idx="12"/>
          </p:nvPr>
        </p:nvSpPr>
        <p:spPr/>
        <p:txBody>
          <a:bodyPr/>
          <a:lstStyle/>
          <a:p>
            <a:fld id="{ACBE540F-1B46-499B-A015-6A405DC32AED}"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xmlns="" val="24071387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Used</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a:buNone/>
            </a:pPr>
            <a:r>
              <a:rPr lang="en-US" dirty="0" smtClean="0"/>
              <a:t>Programming Requirements</a:t>
            </a:r>
            <a:r>
              <a:rPr lang="en-US" dirty="0" smtClean="0"/>
              <a:t>:</a:t>
            </a:r>
          </a:p>
          <a:p>
            <a:pPr>
              <a:buNone/>
            </a:pPr>
            <a:r>
              <a:rPr lang="en-US" dirty="0" smtClean="0"/>
              <a:t> </a:t>
            </a:r>
            <a:r>
              <a:rPr lang="en-US" dirty="0" smtClean="0"/>
              <a:t>• System with a Linux based </a:t>
            </a:r>
            <a:r>
              <a:rPr lang="en-US" dirty="0" smtClean="0"/>
              <a:t>environment</a:t>
            </a:r>
          </a:p>
          <a:p>
            <a:pPr>
              <a:buNone/>
            </a:pPr>
            <a:r>
              <a:rPr lang="en-US" dirty="0" smtClean="0"/>
              <a:t> </a:t>
            </a:r>
            <a:r>
              <a:rPr lang="en-US" dirty="0" smtClean="0"/>
              <a:t>• Python 3 </a:t>
            </a:r>
            <a:endParaRPr lang="en-US" dirty="0" smtClean="0"/>
          </a:p>
          <a:p>
            <a:pPr>
              <a:buNone/>
            </a:pPr>
            <a:r>
              <a:rPr lang="en-US" dirty="0" smtClean="0"/>
              <a:t>    System </a:t>
            </a:r>
            <a:r>
              <a:rPr lang="en-US" dirty="0" smtClean="0"/>
              <a:t>with a Linux based environment is required because of the curses module. The curses module provides an interface to the curses library, the de-facto standard for portable advanced terminal handling. While curses is most widely used in the Unix environment, versions are available for Windows, DOS, and possibly other systems as well. </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5</a:t>
            </a:fld>
            <a:endParaRPr lang="en-US">
              <a:solidFill>
                <a:prstClr val="black">
                  <a:tint val="75000"/>
                </a:prstClr>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the program</a:t>
            </a:r>
            <a:endParaRPr lang="en-US" dirty="0"/>
          </a:p>
        </p:txBody>
      </p:sp>
      <p:sp>
        <p:nvSpPr>
          <p:cNvPr id="3" name="Content Placeholder 2"/>
          <p:cNvSpPr>
            <a:spLocks noGrp="1"/>
          </p:cNvSpPr>
          <p:nvPr>
            <p:ph idx="1"/>
          </p:nvPr>
        </p:nvSpPr>
        <p:spPr>
          <a:xfrm>
            <a:off x="622662" y="1730829"/>
            <a:ext cx="10972800" cy="4525963"/>
          </a:xfrm>
        </p:spPr>
        <p:txBody>
          <a:bodyPr/>
          <a:lstStyle/>
          <a:p>
            <a:pPr>
              <a:buNone/>
            </a:pPr>
            <a:r>
              <a:rPr lang="en-US" dirty="0" smtClean="0"/>
              <a:t> </a:t>
            </a:r>
            <a:r>
              <a:rPr lang="en-US" dirty="0" smtClean="0"/>
              <a:t>   </a:t>
            </a:r>
            <a:r>
              <a:rPr lang="en-US" dirty="0" smtClean="0"/>
              <a:t>Most of the data representation in the program is straightforward. The score is a number. The position of the food is given by an (</a:t>
            </a:r>
            <a:r>
              <a:rPr lang="en-US" dirty="0" err="1" smtClean="0"/>
              <a:t>x,y</a:t>
            </a:r>
            <a:r>
              <a:rPr lang="en-US" dirty="0" smtClean="0"/>
              <a:t>) coordinate pair but the food’s function needs to know the size of the canvas if it’s going to randomly appear in a place where we can eat it. Our Scoreboard class needs to be told when the score has increased, and the score increases whenever the snake runs over food. The Snake is more complex as it needs to know the bounds of the canvas, the location of the food, and the location of all pieces of itself.</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6</a:t>
            </a:fld>
            <a:endParaRPr lang="en-US">
              <a:solidFill>
                <a:prstClr val="black">
                  <a:tint val="75000"/>
                </a:prstClr>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Analysis</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a:t>
            </a:r>
            <a:r>
              <a:rPr lang="en-US" dirty="0" smtClean="0"/>
              <a:t>   To </a:t>
            </a:r>
            <a:r>
              <a:rPr lang="en-US" dirty="0" smtClean="0"/>
              <a:t>create a Snake game that allows users to control the movement of a snake on a screen, to get points for eating food and avoiding running into the walls or the growing tail of the snake itself. </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7</a:t>
            </a:fld>
            <a:endParaRPr lang="en-US">
              <a:solidFill>
                <a:prstClr val="black">
                  <a:tint val="75000"/>
                </a:prstClr>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a:xfrm>
            <a:off x="609600" y="1835333"/>
            <a:ext cx="10972800" cy="4525963"/>
          </a:xfrm>
        </p:spPr>
        <p:txBody>
          <a:bodyPr>
            <a:normAutofit/>
          </a:bodyPr>
          <a:lstStyle/>
          <a:p>
            <a:pPr>
              <a:buNone/>
            </a:pPr>
            <a:r>
              <a:rPr lang="en-US" sz="2000" dirty="0" smtClean="0"/>
              <a:t>      In </a:t>
            </a:r>
            <a:r>
              <a:rPr lang="en-US" sz="2000" dirty="0" smtClean="0"/>
              <a:t>this problem, we want to write a game where a graphical representation of a snake moves across the screen. When it encounters a piece of food, the snake grows longer, and we gain a point. If it hits the wall or runs into itself, we die. To write this program we are going to need: </a:t>
            </a:r>
            <a:endParaRPr lang="en-US" sz="2000" dirty="0" smtClean="0"/>
          </a:p>
          <a:p>
            <a:pPr>
              <a:buNone/>
            </a:pPr>
            <a:r>
              <a:rPr lang="en-US" sz="2000" dirty="0" smtClean="0"/>
              <a:t>           ● </a:t>
            </a:r>
            <a:r>
              <a:rPr lang="en-US" sz="2000" dirty="0" smtClean="0"/>
              <a:t>A way of representing the snake </a:t>
            </a:r>
            <a:endParaRPr lang="en-US" sz="2000" dirty="0" smtClean="0"/>
          </a:p>
          <a:p>
            <a:pPr>
              <a:buNone/>
            </a:pPr>
            <a:r>
              <a:rPr lang="en-US" sz="2000" dirty="0" smtClean="0"/>
              <a:t>           ● </a:t>
            </a:r>
            <a:r>
              <a:rPr lang="en-US" sz="2000" dirty="0" smtClean="0"/>
              <a:t>A way of representing the food </a:t>
            </a:r>
            <a:endParaRPr lang="en-US" sz="2000" dirty="0" smtClean="0"/>
          </a:p>
          <a:p>
            <a:pPr>
              <a:buNone/>
            </a:pPr>
            <a:r>
              <a:rPr lang="en-US" sz="2000" dirty="0" smtClean="0"/>
              <a:t>           ● </a:t>
            </a:r>
            <a:r>
              <a:rPr lang="en-US" sz="2000" dirty="0" smtClean="0"/>
              <a:t>A way to display the score </a:t>
            </a:r>
            <a:endParaRPr lang="en-US" sz="2000" dirty="0" smtClean="0"/>
          </a:p>
          <a:p>
            <a:pPr>
              <a:buNone/>
            </a:pPr>
            <a:r>
              <a:rPr lang="en-US" sz="2000" dirty="0" smtClean="0"/>
              <a:t>           ● </a:t>
            </a:r>
            <a:r>
              <a:rPr lang="en-US" sz="2000" dirty="0" smtClean="0"/>
              <a:t>A way for our instructions to reach the </a:t>
            </a:r>
            <a:r>
              <a:rPr lang="en-US" sz="2000" dirty="0" smtClean="0"/>
              <a:t>snake</a:t>
            </a:r>
          </a:p>
          <a:p>
            <a:pPr>
              <a:buNone/>
            </a:pPr>
            <a:r>
              <a:rPr lang="en-US" sz="2000" dirty="0" smtClean="0"/>
              <a:t>           ● </a:t>
            </a:r>
            <a:r>
              <a:rPr lang="en-US" sz="2000" dirty="0" smtClean="0"/>
              <a:t>And a way to know when we’ve run into ourselves and died</a:t>
            </a:r>
            <a:endParaRPr lang="en-US" sz="2000"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8</a:t>
            </a:fld>
            <a:endParaRPr lang="en-US">
              <a:solidFill>
                <a:prstClr val="black">
                  <a:tint val="75000"/>
                </a:prstClr>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lstStyle/>
          <a:p>
            <a:endParaRPr lang="en-US" dirty="0" smtClean="0"/>
          </a:p>
          <a:p>
            <a:pPr marL="514350" indent="-514350">
              <a:buAutoNum type="arabicPeriod"/>
            </a:pPr>
            <a:r>
              <a:rPr lang="en-US" dirty="0" smtClean="0"/>
              <a:t>The </a:t>
            </a:r>
            <a:r>
              <a:rPr lang="en-US" dirty="0" smtClean="0"/>
              <a:t>snake must appear to move around the screen </a:t>
            </a:r>
          </a:p>
          <a:p>
            <a:pPr marL="514350" indent="-514350">
              <a:buAutoNum type="arabicPeriod"/>
            </a:pPr>
            <a:r>
              <a:rPr lang="en-US" dirty="0" smtClean="0"/>
              <a:t> </a:t>
            </a:r>
            <a:r>
              <a:rPr lang="en-US" dirty="0" smtClean="0"/>
              <a:t>The snake must turn in response to user input </a:t>
            </a:r>
            <a:endParaRPr lang="en-US" dirty="0" smtClean="0"/>
          </a:p>
          <a:p>
            <a:pPr marL="514350" indent="-514350">
              <a:buAutoNum type="arabicPeriod"/>
            </a:pPr>
            <a:r>
              <a:rPr lang="en-US" dirty="0" smtClean="0"/>
              <a:t>The </a:t>
            </a:r>
            <a:r>
              <a:rPr lang="en-US" dirty="0" smtClean="0"/>
              <a:t>snake will increase in length if it eats food </a:t>
            </a:r>
            <a:endParaRPr lang="en-US" dirty="0" smtClean="0"/>
          </a:p>
          <a:p>
            <a:pPr marL="514350" indent="-514350">
              <a:buAutoNum type="arabicPeriod"/>
            </a:pPr>
            <a:r>
              <a:rPr lang="en-US" dirty="0" smtClean="0"/>
              <a:t> </a:t>
            </a:r>
            <a:r>
              <a:rPr lang="en-US" dirty="0" smtClean="0"/>
              <a:t>The snake will die if it runs over itself </a:t>
            </a:r>
            <a:endParaRPr lang="en-US" dirty="0" smtClean="0"/>
          </a:p>
          <a:p>
            <a:pPr marL="514350" indent="-514350">
              <a:buAutoNum type="arabicPeriod"/>
            </a:pPr>
            <a:r>
              <a:rPr lang="en-US" dirty="0" smtClean="0"/>
              <a:t> </a:t>
            </a:r>
            <a:r>
              <a:rPr lang="en-US" dirty="0" smtClean="0"/>
              <a:t>The snake never stops moving</a:t>
            </a:r>
            <a:endParaRPr lang="en-US" dirty="0"/>
          </a:p>
        </p:txBody>
      </p:sp>
      <p:sp>
        <p:nvSpPr>
          <p:cNvPr id="4" name="Slide Number Placeholder 3"/>
          <p:cNvSpPr>
            <a:spLocks noGrp="1"/>
          </p:cNvSpPr>
          <p:nvPr>
            <p:ph type="sldNum" sz="quarter" idx="12"/>
          </p:nvPr>
        </p:nvSpPr>
        <p:spPr/>
        <p:txBody>
          <a:bodyPr/>
          <a:lstStyle/>
          <a:p>
            <a:fld id="{ACBE540F-1B46-499B-A015-6A405DC32AED}" type="slidenum">
              <a:rPr lang="en-US" smtClean="0">
                <a:solidFill>
                  <a:prstClr val="black">
                    <a:tint val="75000"/>
                  </a:prstClr>
                </a:solidFill>
              </a:rPr>
              <a:pPr/>
              <a:t>9</a:t>
            </a:fld>
            <a:endParaRPr lang="en-US">
              <a:solidFill>
                <a:prstClr val="black">
                  <a:tint val="75000"/>
                </a:prstClr>
              </a:solidFill>
            </a:endParaRPr>
          </a:p>
        </p:txBody>
      </p:sp>
    </p:spTree>
  </p:cSld>
  <p:clrMapOvr>
    <a:masterClrMapping/>
  </p:clrMapOvr>
  <p:transition>
    <p:fad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907</Words>
  <Application>Microsoft Office PowerPoint</Application>
  <PresentationFormat>Custom</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&lt;Snakes Game&gt;</vt:lpstr>
      <vt:lpstr>Introduction</vt:lpstr>
      <vt:lpstr>Continuation</vt:lpstr>
      <vt:lpstr>Why this project?</vt:lpstr>
      <vt:lpstr>Methodology Used</vt:lpstr>
      <vt:lpstr>Data for the program</vt:lpstr>
      <vt:lpstr>Program Analysis</vt:lpstr>
      <vt:lpstr>Continuation</vt:lpstr>
      <vt:lpstr>Functional Requirements</vt:lpstr>
      <vt:lpstr> How can we show the snake eating? </vt:lpstr>
      <vt:lpstr>Basic Algorithm </vt:lpstr>
      <vt:lpstr>Flowchart</vt:lpstr>
      <vt:lpstr>Future Prospects</vt:lpstr>
      <vt:lpstr>Real life usage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project&gt;</dc:title>
  <dc:creator>Akanksha Kaushik</dc:creator>
  <cp:lastModifiedBy>abc</cp:lastModifiedBy>
  <cp:revision>5</cp:revision>
  <dcterms:created xsi:type="dcterms:W3CDTF">2019-09-04T09:14:13Z</dcterms:created>
  <dcterms:modified xsi:type="dcterms:W3CDTF">2019-09-05T04:20:59Z</dcterms:modified>
</cp:coreProperties>
</file>