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8" r:id="rId10"/>
    <p:sldId id="269" r:id="rId11"/>
    <p:sldId id="259" r:id="rId12"/>
    <p:sldId id="264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0DE1-B53F-43DE-859B-80F33C645EC5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CD02974-F1B2-44AC-9E9E-58E21C203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61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0DE1-B53F-43DE-859B-80F33C645EC5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D02974-F1B2-44AC-9E9E-58E21C203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38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0DE1-B53F-43DE-859B-80F33C645EC5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D02974-F1B2-44AC-9E9E-58E21C20316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779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0DE1-B53F-43DE-859B-80F33C645EC5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D02974-F1B2-44AC-9E9E-58E21C203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628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0DE1-B53F-43DE-859B-80F33C645EC5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D02974-F1B2-44AC-9E9E-58E21C20316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597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0DE1-B53F-43DE-859B-80F33C645EC5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D02974-F1B2-44AC-9E9E-58E21C203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477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0DE1-B53F-43DE-859B-80F33C645EC5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02974-F1B2-44AC-9E9E-58E21C203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985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0DE1-B53F-43DE-859B-80F33C645EC5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02974-F1B2-44AC-9E9E-58E21C203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79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0DE1-B53F-43DE-859B-80F33C645EC5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02974-F1B2-44AC-9E9E-58E21C203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62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0DE1-B53F-43DE-859B-80F33C645EC5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D02974-F1B2-44AC-9E9E-58E21C203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24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0DE1-B53F-43DE-859B-80F33C645EC5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CD02974-F1B2-44AC-9E9E-58E21C203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71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0DE1-B53F-43DE-859B-80F33C645EC5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CD02974-F1B2-44AC-9E9E-58E21C203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9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0DE1-B53F-43DE-859B-80F33C645EC5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02974-F1B2-44AC-9E9E-58E21C203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7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0DE1-B53F-43DE-859B-80F33C645EC5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02974-F1B2-44AC-9E9E-58E21C203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46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0DE1-B53F-43DE-859B-80F33C645EC5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02974-F1B2-44AC-9E9E-58E21C203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50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0DE1-B53F-43DE-859B-80F33C645EC5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D02974-F1B2-44AC-9E9E-58E21C203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5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80DE1-B53F-43DE-859B-80F33C645EC5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CD02974-F1B2-44AC-9E9E-58E21C203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12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troduction-deep-learning/" TargetMode="External"/><Relationship Id="rId2" Type="http://schemas.openxmlformats.org/officeDocument/2006/relationships/hyperlink" Target="https://www.coursera.org/learn/neural-networks-deep-learning/home/welco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thmind.com/wiki/neural-network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243" y="297134"/>
            <a:ext cx="10058400" cy="33512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Summer </a:t>
            </a:r>
            <a:r>
              <a:rPr lang="en-US" dirty="0">
                <a:latin typeface="Agency FB" panose="020B0503020202020204" pitchFamily="34" charset="0"/>
              </a:rPr>
              <a:t>Internship </a:t>
            </a:r>
            <a:r>
              <a:rPr lang="en-US" dirty="0" smtClean="0">
                <a:latin typeface="Agency FB" panose="020B0503020202020204" pitchFamily="34" charset="0"/>
              </a:rPr>
              <a:t>Presentation</a:t>
            </a:r>
            <a:br>
              <a:rPr lang="en-US" dirty="0" smtClean="0">
                <a:latin typeface="Agency FB" panose="020B0503020202020204" pitchFamily="34" charset="0"/>
              </a:rPr>
            </a:br>
            <a:r>
              <a:rPr lang="en-US" dirty="0" smtClean="0">
                <a:latin typeface="Agency FB" panose="020B0503020202020204" pitchFamily="34" charset="0"/>
              </a:rPr>
              <a:t>on</a:t>
            </a:r>
            <a:br>
              <a:rPr lang="en-US" dirty="0" smtClean="0">
                <a:latin typeface="Agency FB" panose="020B0503020202020204" pitchFamily="34" charset="0"/>
              </a:rPr>
            </a:br>
            <a:r>
              <a:rPr lang="en-US" dirty="0" smtClean="0">
                <a:latin typeface="Agency FB" panose="020B0503020202020204" pitchFamily="34" charset="0"/>
              </a:rPr>
              <a:t>Neural Network and Deep Learning</a:t>
            </a:r>
            <a:br>
              <a:rPr lang="en-US" dirty="0" smtClean="0">
                <a:latin typeface="Agency FB" panose="020B0503020202020204" pitchFamily="34" charset="0"/>
              </a:rPr>
            </a:b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28812" y="3971637"/>
            <a:ext cx="2344497" cy="138853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By - Rohan Sharma </a:t>
            </a:r>
          </a:p>
          <a:p>
            <a:pPr algn="l"/>
            <a:r>
              <a:rPr lang="en-US" sz="28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Roll no. – 18CSU178</a:t>
            </a:r>
            <a:endParaRPr lang="en-IN" sz="28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63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Accuracy for hidden units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37309" y="1330036"/>
            <a:ext cx="11443855" cy="55279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      64.0%						78.25%				           99%					99%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98.5%							98.25%							99.5%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35" y="1542473"/>
            <a:ext cx="2575357" cy="19119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290" y="1542472"/>
            <a:ext cx="2576946" cy="19119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164" y="1542472"/>
            <a:ext cx="2576945" cy="19119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3528" y="1578018"/>
            <a:ext cx="2419927" cy="19119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4428" y="4160325"/>
            <a:ext cx="5659163" cy="21047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9410" y="4233061"/>
            <a:ext cx="251968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2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CERTIFICATE OF THE COURSE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764" y="1523999"/>
            <a:ext cx="6452899" cy="4756727"/>
          </a:xfrm>
        </p:spPr>
      </p:pic>
    </p:spTree>
    <p:extLst>
      <p:ext uri="{BB962C8B-B14F-4D97-AF65-F5344CB8AC3E}">
        <p14:creationId xmlns:p14="http://schemas.microsoft.com/office/powerpoint/2010/main" val="133844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>
                <a:cs typeface="Calibri" pitchFamily="34" charset="0"/>
              </a:rPr>
              <a:t>This specialization improved my skill-set in the field of Artificial Intelligence and made me capable of making more projects like this. By learning a wide range of techniques and applying some of them made an efficient use of my time and has now opened an entirely new world for me to </a:t>
            </a:r>
            <a:r>
              <a:rPr lang="en-IN" dirty="0" smtClean="0">
                <a:cs typeface="Calibri" pitchFamily="34" charset="0"/>
              </a:rPr>
              <a:t>explore. </a:t>
            </a:r>
            <a:r>
              <a:rPr lang="en-IN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Not </a:t>
            </a:r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only was I able to execute deep learning using python but I was also able to understand how the calculations are done in neurons and how the output of a given problem is generated. This course gave me a basic idea of neural networks.</a:t>
            </a:r>
            <a:endParaRPr lang="en-IN" dirty="0" smtClean="0">
              <a:cs typeface="Calibri" pitchFamily="34" charset="0"/>
            </a:endParaRPr>
          </a:p>
          <a:p>
            <a:pPr marL="0" indent="0" algn="just">
              <a:buNone/>
            </a:pPr>
            <a:endParaRPr lang="en-IN" dirty="0">
              <a:latin typeface="Calibri" pitchFamily="34" charset="0"/>
              <a:cs typeface="Calibri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889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https://www.coursera.org/learn/neural-networks-deep-learning/home/welcome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https</a:t>
            </a:r>
            <a:r>
              <a:rPr lang="en-IN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://www.geeksforgeeks.org/introduction-deep-learning/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https://pathmind.com/wiki/neural-network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4797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8193" y="2632364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/>
              <a:t>THANK YOU	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9953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Specialization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>
                <a:solidFill>
                  <a:schemeClr val="tx1"/>
                </a:solidFill>
                <a:cs typeface="Calibri" pitchFamily="34" charset="0"/>
              </a:rPr>
              <a:t>The Neural Networks and Deep Learning specialization consisted of 4 weeks – 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  <a:cs typeface="Calibri" pitchFamily="34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Introduction to deep learning</a:t>
            </a:r>
          </a:p>
          <a:p>
            <a:r>
              <a:rPr lang="en-US" dirty="0">
                <a:solidFill>
                  <a:schemeClr val="tx1"/>
                </a:solidFill>
              </a:rPr>
              <a:t>Neural Networks Basics</a:t>
            </a:r>
          </a:p>
          <a:p>
            <a:r>
              <a:rPr lang="en-US" dirty="0">
                <a:solidFill>
                  <a:schemeClr val="tx1"/>
                </a:solidFill>
              </a:rPr>
              <a:t>Shallow Neural Networks</a:t>
            </a:r>
          </a:p>
          <a:p>
            <a:r>
              <a:rPr lang="en-US" dirty="0">
                <a:solidFill>
                  <a:schemeClr val="tx1"/>
                </a:solidFill>
              </a:rPr>
              <a:t>Deep Neural Networks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9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Deep learning (also known as deep structured learning) is part of a broader family of machine learning methods based on artificial neural network. Learning can be supervised, semi-supervised or unsupervised. Deep learning allows machines to solve relatively complex problems even when using data that is diverse, less structured or interdependent. Deep learning is a form of machine learning that is inspired and modelled on how the human brain works</a:t>
            </a:r>
            <a:r>
              <a:rPr lang="en-IN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In this course we were introduced to the basics of deep learning and have learnt how it compares to other techniques.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39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Week </a:t>
            </a:r>
            <a:r>
              <a:rPr lang="en-US" dirty="0">
                <a:solidFill>
                  <a:schemeClr val="tx1"/>
                </a:solidFill>
              </a:rPr>
              <a:t>1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Learning </a:t>
            </a:r>
            <a:r>
              <a:rPr lang="en-US" dirty="0" smtClean="0">
                <a:solidFill>
                  <a:schemeClr val="tx1"/>
                </a:solidFill>
              </a:rPr>
              <a:t>Outcomes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chemeClr val="tx1"/>
                </a:solidFill>
                <a:cs typeface="Times New Roman" panose="02020603050405020304" pitchFamily="18" charset="0"/>
              </a:rPr>
              <a:t>Major topics covered in this week: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cs typeface="Times New Roman" panose="02020603050405020304" pitchFamily="18" charset="0"/>
              </a:rPr>
              <a:t>Neural Network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cs typeface="Times New Roman" panose="02020603050405020304" pitchFamily="18" charset="0"/>
              </a:rPr>
              <a:t>Working of a Neural Network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cs typeface="Times New Roman" panose="02020603050405020304" pitchFamily="18" charset="0"/>
              </a:rPr>
              <a:t>Supervised learning </a:t>
            </a:r>
            <a:r>
              <a:rPr lang="en-IN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										</a:t>
            </a:r>
            <a:endParaRPr lang="en-IN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cs typeface="Times New Roman" panose="02020603050405020304" pitchFamily="18" charset="0"/>
              </a:rPr>
              <a:t>Introduction to Deep learning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cs typeface="Times New Roman" panose="02020603050405020304" pitchFamily="18" charset="0"/>
              </a:rPr>
              <a:t>Why Deep Learning?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 descr="Why Deep Learning over Traditional Machine Learning? | by Sambit Mahapatra  | Towards Data Science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96" b="11789"/>
          <a:stretch/>
        </p:blipFill>
        <p:spPr bwMode="auto">
          <a:xfrm>
            <a:off x="7221382" y="3139195"/>
            <a:ext cx="3083692" cy="176643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1592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Week 2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Learning Outcomes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9139" y="1905000"/>
            <a:ext cx="8915400" cy="459047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chemeClr val="tx1"/>
                </a:solidFill>
                <a:cs typeface="Times New Roman" panose="02020603050405020304" pitchFamily="18" charset="0"/>
              </a:rPr>
              <a:t>Major topics covered in this week:</a:t>
            </a:r>
            <a:endParaRPr lang="en-IN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Binary Classification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Logistic Regression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Loss </a:t>
            </a:r>
            <a:r>
              <a:rPr lang="en-IN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												</a:t>
            </a:r>
            <a:endParaRPr lang="en-IN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Cost Function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Gradient Descent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Computation graph and Derivatives with a Computation Graph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 descr="Sigmoid function - Wikipedi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582" y="2290618"/>
            <a:ext cx="3266645" cy="2283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0732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Week 3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Learning Outcomes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05891"/>
            <a:ext cx="8915400" cy="50430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200" b="1" dirty="0">
                <a:solidFill>
                  <a:schemeClr val="tx1"/>
                </a:solidFill>
                <a:cs typeface="Times New Roman" panose="02020603050405020304" pitchFamily="18" charset="0"/>
              </a:rPr>
              <a:t>Major topics covered in this week: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Neural Network Representation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Shallow Neural Network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Computing a Neural Network’s Output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Activation </a:t>
            </a:r>
            <a:r>
              <a:rPr lang="en-IN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functions, Need for Activation functions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Random </a:t>
            </a:r>
            <a:r>
              <a:rPr lang="en-IN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Initialization</a:t>
            </a:r>
          </a:p>
          <a:p>
            <a:endParaRPr lang="en-IN" dirty="0"/>
          </a:p>
        </p:txBody>
      </p:sp>
      <p:pic>
        <p:nvPicPr>
          <p:cNvPr id="4" name="Picture 3" descr="Activation Function - AI Wiki">
            <a:extLst>
              <a:ext uri="{FF2B5EF4-FFF2-40B4-BE49-F238E27FC236}">
                <a16:creationId xmlns:a16="http://schemas.microsoft.com/office/drawing/2014/main" id="{33DF460B-CA0C-423F-8AEB-4048724DB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818" y="2105891"/>
            <a:ext cx="2665772" cy="221023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131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Week </a:t>
            </a:r>
            <a:r>
              <a:rPr lang="en-US" dirty="0">
                <a:solidFill>
                  <a:schemeClr val="tx1"/>
                </a:solidFill>
              </a:rPr>
              <a:t>4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Learning Outcomes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chemeClr val="tx1"/>
                </a:solidFill>
                <a:cs typeface="Times New Roman" panose="02020603050405020304" pitchFamily="18" charset="0"/>
              </a:rPr>
              <a:t>Major topics covered in this week: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Deep L-layer neural network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Building blocks of deep neural </a:t>
            </a:r>
            <a:r>
              <a:rPr lang="en-IN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networks  </a:t>
            </a:r>
            <a:endParaRPr lang="en-IN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Forward and Backward Propagation</a:t>
            </a:r>
          </a:p>
          <a:p>
            <a:r>
              <a:rPr lang="en-IN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Parameters vs </a:t>
            </a:r>
            <a:r>
              <a:rPr lang="en-IN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Hyperparameters</a:t>
            </a:r>
            <a:r>
              <a:rPr lang="en-IN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Picture 4" descr="B@Z&amp;RK neural network pages, Backpropagation neural network C++ source code  by Thomas Riga, University of Genoa, Italy, keywords: neural networks,  backpropagation, machine learning, neurocomputing, C++ source code,  subsymbolism, connectionism ...">
            <a:extLst>
              <a:ext uri="{FF2B5EF4-FFF2-40B4-BE49-F238E27FC236}">
                <a16:creationId xmlns:a16="http://schemas.microsoft.com/office/drawing/2014/main" id="{A74254B1-F762-441E-BD4A-62879D8D6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501" y="2643967"/>
            <a:ext cx="4246258" cy="23945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36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Outcomes on Dataset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4364" y="2133600"/>
            <a:ext cx="9901381" cy="377762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Planar data classification with a hidden </a:t>
            </a:r>
            <a:r>
              <a:rPr lang="en-US" dirty="0" smtClean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</a:p>
          <a:p>
            <a:endParaRPr lang="en-US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tx1"/>
                </a:solidFill>
              </a:rPr>
              <a:t>Circles dataset was made using sklearn.datasets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this we can see that the </a:t>
            </a:r>
            <a:r>
              <a:rPr lang="en-US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dataset looks like </a:t>
            </a:r>
            <a:r>
              <a:rPr lang="en-US" dirty="0" smtClean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donut shape.</a:t>
            </a:r>
            <a:endParaRPr lang="en-IN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921" y="2740631"/>
            <a:ext cx="3820824" cy="256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42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382" y="2133600"/>
            <a:ext cx="9910618" cy="377762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Logistic regression is performed and decision boundary for logistic regression is plotted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Accuracy of logistic regression : 49%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509" y="3176981"/>
            <a:ext cx="4149117" cy="304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618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404</TotalTime>
  <Words>405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Agency FB</vt:lpstr>
      <vt:lpstr>Arial</vt:lpstr>
      <vt:lpstr>Calibri</vt:lpstr>
      <vt:lpstr>Century Gothic</vt:lpstr>
      <vt:lpstr>Symbol</vt:lpstr>
      <vt:lpstr>Times New Roman</vt:lpstr>
      <vt:lpstr>Wingdings 3</vt:lpstr>
      <vt:lpstr>Wisp</vt:lpstr>
      <vt:lpstr>Summer Internship Presentation on Neural Network and Deep Learning </vt:lpstr>
      <vt:lpstr>About the Specialization</vt:lpstr>
      <vt:lpstr>Introduction</vt:lpstr>
      <vt:lpstr>Week 1  Learning Outcomes </vt:lpstr>
      <vt:lpstr>Week 2  Learning Outcomes</vt:lpstr>
      <vt:lpstr>Week 3  Learning Outcomes</vt:lpstr>
      <vt:lpstr>Week 4 Learning Outcomes</vt:lpstr>
      <vt:lpstr>Outcomes on Dataset</vt:lpstr>
      <vt:lpstr>Results</vt:lpstr>
      <vt:lpstr>Accuracy for hidden units</vt:lpstr>
      <vt:lpstr>CERTIFICATE OF THE COURSE</vt:lpstr>
      <vt:lpstr>Conclusion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</dc:creator>
  <cp:lastModifiedBy>ROHAN</cp:lastModifiedBy>
  <cp:revision>13</cp:revision>
  <dcterms:created xsi:type="dcterms:W3CDTF">2020-09-23T15:57:35Z</dcterms:created>
  <dcterms:modified xsi:type="dcterms:W3CDTF">2020-09-24T12:46:50Z</dcterms:modified>
</cp:coreProperties>
</file>