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93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7631" y="3805412"/>
            <a:ext cx="7552737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0" b="0" i="0">
                <a:solidFill>
                  <a:srgbClr val="F2F2F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0856" y="0"/>
            <a:ext cx="2400299" cy="186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41730" y="1198515"/>
            <a:ext cx="1933383" cy="1836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33685" y="9448434"/>
            <a:ext cx="2305049" cy="838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2103" y="0"/>
            <a:ext cx="2038349" cy="721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119" y="5143012"/>
            <a:ext cx="2011119" cy="2024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9248" y="7973506"/>
            <a:ext cx="1283808" cy="12866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63095" y="3998716"/>
            <a:ext cx="10161905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80" dirty="0"/>
              <a:t>RGIT</a:t>
            </a:r>
            <a:r>
              <a:rPr sz="7000" spc="680" dirty="0">
                <a:latin typeface="DejaVu Serif Condensed"/>
                <a:cs typeface="DejaVu Serif Condensed"/>
              </a:rPr>
              <a:t>-</a:t>
            </a:r>
            <a:r>
              <a:rPr spc="680" dirty="0"/>
              <a:t>Hackathon</a:t>
            </a:r>
            <a:br>
              <a:rPr lang="en-US" spc="680" dirty="0"/>
            </a:br>
            <a:r>
              <a:rPr lang="en-IN" spc="680" dirty="0"/>
              <a:t> </a:t>
            </a:r>
            <a:endParaRPr sz="7000" dirty="0">
              <a:latin typeface="DejaVu Serif Condensed"/>
              <a:cs typeface="DejaVu Serif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059" y="2633224"/>
            <a:ext cx="7136130" cy="876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50" spc="1215" dirty="0">
                <a:latin typeface="Verdana"/>
                <a:cs typeface="Verdana"/>
              </a:rPr>
              <a:t>Team</a:t>
            </a:r>
            <a:r>
              <a:rPr sz="5550" spc="-750" dirty="0">
                <a:latin typeface="Verdana"/>
                <a:cs typeface="Verdana"/>
              </a:rPr>
              <a:t> </a:t>
            </a:r>
            <a:r>
              <a:rPr sz="5550" spc="1275" dirty="0">
                <a:latin typeface="Verdana"/>
                <a:cs typeface="Verdana"/>
              </a:rPr>
              <a:t>Members</a:t>
            </a:r>
            <a:endParaRPr sz="5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059" y="4156735"/>
            <a:ext cx="4930140" cy="3667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0" indent="-438150">
              <a:lnSpc>
                <a:spcPct val="100000"/>
              </a:lnSpc>
              <a:spcBef>
                <a:spcPts val="90"/>
              </a:spcBef>
              <a:buAutoNum type="arabicParenR"/>
              <a:tabLst>
                <a:tab pos="450850" algn="l"/>
              </a:tabLst>
            </a:pPr>
            <a:r>
              <a:rPr sz="2900" spc="80" dirty="0">
                <a:solidFill>
                  <a:srgbClr val="F2F2F2"/>
                </a:solidFill>
                <a:latin typeface="Arial"/>
                <a:cs typeface="Arial"/>
              </a:rPr>
              <a:t>Tushar</a:t>
            </a:r>
            <a:r>
              <a:rPr sz="2900" spc="-8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900" spc="45" dirty="0">
                <a:solidFill>
                  <a:srgbClr val="F2F2F2"/>
                </a:solidFill>
                <a:latin typeface="Arial"/>
                <a:cs typeface="Arial"/>
              </a:rPr>
              <a:t>Sharma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2F2F2"/>
              </a:buClr>
              <a:buFont typeface="Arial"/>
              <a:buAutoNum type="arabicParenR"/>
            </a:pPr>
            <a:endParaRPr sz="4250">
              <a:latin typeface="Arial"/>
              <a:cs typeface="Arial"/>
            </a:endParaRPr>
          </a:p>
          <a:p>
            <a:pPr marL="450850" indent="-43815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50850" algn="l"/>
              </a:tabLst>
            </a:pPr>
            <a:r>
              <a:rPr sz="2900" spc="70" dirty="0">
                <a:solidFill>
                  <a:srgbClr val="F2F2F2"/>
                </a:solidFill>
                <a:latin typeface="Arial"/>
                <a:cs typeface="Arial"/>
              </a:rPr>
              <a:t>Rohan</a:t>
            </a:r>
            <a:r>
              <a:rPr sz="2900" spc="-8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900" spc="45" dirty="0">
                <a:solidFill>
                  <a:srgbClr val="F2F2F2"/>
                </a:solidFill>
                <a:latin typeface="Arial"/>
                <a:cs typeface="Arial"/>
              </a:rPr>
              <a:t>Sharma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2F2F2"/>
              </a:buClr>
              <a:buFont typeface="Arial"/>
              <a:buAutoNum type="arabicParenR"/>
            </a:pPr>
            <a:endParaRPr sz="4250">
              <a:latin typeface="Arial"/>
              <a:cs typeface="Arial"/>
            </a:endParaRPr>
          </a:p>
          <a:p>
            <a:pPr marL="450850" indent="-438150">
              <a:lnSpc>
                <a:spcPct val="100000"/>
              </a:lnSpc>
              <a:buAutoNum type="arabicParenR"/>
              <a:tabLst>
                <a:tab pos="450850" algn="l"/>
              </a:tabLst>
            </a:pPr>
            <a:r>
              <a:rPr sz="2900" spc="95" dirty="0">
                <a:solidFill>
                  <a:srgbClr val="F2F2F2"/>
                </a:solidFill>
                <a:latin typeface="Arial"/>
                <a:cs typeface="Arial"/>
              </a:rPr>
              <a:t>Venkatsaigautam</a:t>
            </a:r>
            <a:r>
              <a:rPr sz="2900" spc="-1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900" spc="90" dirty="0">
                <a:solidFill>
                  <a:srgbClr val="F2F2F2"/>
                </a:solidFill>
                <a:latin typeface="Arial"/>
                <a:cs typeface="Arial"/>
              </a:rPr>
              <a:t>Bathina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2F2F2"/>
              </a:buClr>
              <a:buFont typeface="Arial"/>
              <a:buAutoNum type="arabicParenR"/>
            </a:pPr>
            <a:endParaRPr sz="4250">
              <a:latin typeface="Arial"/>
              <a:cs typeface="Arial"/>
            </a:endParaRPr>
          </a:p>
          <a:p>
            <a:pPr marL="450850" indent="-438150">
              <a:lnSpc>
                <a:spcPct val="100000"/>
              </a:lnSpc>
              <a:buAutoNum type="arabicParenR"/>
              <a:tabLst>
                <a:tab pos="450850" algn="l"/>
              </a:tabLst>
            </a:pPr>
            <a:r>
              <a:rPr sz="2900" spc="120" dirty="0">
                <a:solidFill>
                  <a:srgbClr val="F2F2F2"/>
                </a:solidFill>
                <a:latin typeface="Arial"/>
                <a:cs typeface="Arial"/>
              </a:rPr>
              <a:t>Meet</a:t>
            </a:r>
            <a:r>
              <a:rPr sz="2900" spc="-8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900" spc="105" dirty="0">
                <a:solidFill>
                  <a:srgbClr val="F2F2F2"/>
                </a:solidFill>
                <a:latin typeface="Arial"/>
                <a:cs typeface="Arial"/>
              </a:rPr>
              <a:t>Mali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0" y="2069347"/>
            <a:ext cx="7743825" cy="6477635"/>
            <a:chOff x="9144000" y="2069347"/>
            <a:chExt cx="7743825" cy="6477635"/>
          </a:xfrm>
        </p:grpSpPr>
        <p:sp>
          <p:nvSpPr>
            <p:cNvPr id="5" name="object 5"/>
            <p:cNvSpPr/>
            <p:nvPr/>
          </p:nvSpPr>
          <p:spPr>
            <a:xfrm>
              <a:off x="9144000" y="2488786"/>
              <a:ext cx="7743809" cy="60578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02261" y="2069347"/>
              <a:ext cx="2038349" cy="1466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8922" y="717407"/>
            <a:ext cx="6403340" cy="42545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5080" indent="2952115" algn="r">
              <a:lnSpc>
                <a:spcPts val="10950"/>
              </a:lnSpc>
              <a:spcBef>
                <a:spcPts val="840"/>
              </a:spcBef>
            </a:pPr>
            <a:r>
              <a:rPr spc="730" dirty="0"/>
              <a:t>H</a:t>
            </a:r>
            <a:r>
              <a:rPr spc="590" dirty="0"/>
              <a:t>e</a:t>
            </a:r>
            <a:r>
              <a:rPr spc="440" dirty="0"/>
              <a:t>a</a:t>
            </a:r>
            <a:r>
              <a:rPr spc="810" dirty="0"/>
              <a:t>r</a:t>
            </a:r>
            <a:r>
              <a:rPr spc="1140" dirty="0"/>
              <a:t>t  </a:t>
            </a:r>
            <a:r>
              <a:rPr spc="520" dirty="0"/>
              <a:t>D</a:t>
            </a:r>
            <a:r>
              <a:rPr spc="645" dirty="0"/>
              <a:t>i</a:t>
            </a:r>
            <a:r>
              <a:rPr spc="355" dirty="0"/>
              <a:t>s</a:t>
            </a:r>
            <a:r>
              <a:rPr spc="590" dirty="0"/>
              <a:t>e</a:t>
            </a:r>
            <a:r>
              <a:rPr spc="440" dirty="0"/>
              <a:t>a</a:t>
            </a:r>
            <a:r>
              <a:rPr spc="355" dirty="0"/>
              <a:t>s</a:t>
            </a:r>
            <a:r>
              <a:rPr spc="395" dirty="0"/>
              <a:t>e  </a:t>
            </a:r>
            <a:r>
              <a:rPr spc="-15" dirty="0"/>
              <a:t>P</a:t>
            </a:r>
            <a:r>
              <a:rPr spc="810" dirty="0"/>
              <a:t>r</a:t>
            </a:r>
            <a:r>
              <a:rPr spc="590" dirty="0"/>
              <a:t>e</a:t>
            </a:r>
            <a:r>
              <a:rPr spc="1270" dirty="0"/>
              <a:t>d</a:t>
            </a:r>
            <a:r>
              <a:rPr spc="645" dirty="0"/>
              <a:t>i</a:t>
            </a:r>
            <a:r>
              <a:rPr spc="975" dirty="0"/>
              <a:t>c</a:t>
            </a:r>
            <a:r>
              <a:rPr spc="1135" dirty="0"/>
              <a:t>t</a:t>
            </a:r>
            <a:r>
              <a:rPr spc="645" dirty="0"/>
              <a:t>i</a:t>
            </a:r>
            <a:r>
              <a:rPr spc="840" dirty="0"/>
              <a:t>o</a:t>
            </a:r>
            <a:r>
              <a:rPr spc="102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24" y="5690157"/>
            <a:ext cx="2781300" cy="146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lang="en-US" sz="2700" spc="120" dirty="0">
                <a:solidFill>
                  <a:srgbClr val="F2F2F2"/>
                </a:solidFill>
                <a:latin typeface="Arial"/>
                <a:cs typeface="Arial"/>
              </a:rPr>
              <a:t>Framework and </a:t>
            </a:r>
            <a:r>
              <a:rPr sz="2700" spc="120" dirty="0">
                <a:solidFill>
                  <a:srgbClr val="F2F2F2"/>
                </a:solidFill>
                <a:latin typeface="Arial"/>
                <a:cs typeface="Arial"/>
              </a:rPr>
              <a:t>Programming  Languages</a:t>
            </a:r>
            <a:r>
              <a:rPr sz="2700" spc="-15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F2F2F2"/>
                </a:solidFill>
                <a:latin typeface="Arial"/>
                <a:cs typeface="Arial"/>
              </a:rPr>
              <a:t>Used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124" y="7671357"/>
            <a:ext cx="1924685" cy="199541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</a:pPr>
            <a:r>
              <a:rPr lang="en-IN" sz="2000" spc="11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lang="en-IN" sz="200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IN" sz="2400" spc="65" dirty="0">
                <a:solidFill>
                  <a:srgbClr val="F2F2F2"/>
                </a:solidFill>
                <a:latin typeface="Arial"/>
                <a:cs typeface="Arial"/>
              </a:rPr>
              <a:t>Flask</a:t>
            </a:r>
            <a:endParaRPr lang="en-US" sz="2400" spc="110" dirty="0">
              <a:solidFill>
                <a:srgbClr val="F2F2F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155" dirty="0">
                <a:solidFill>
                  <a:srgbClr val="F2F2F2"/>
                </a:solidFill>
                <a:latin typeface="Arial"/>
                <a:cs typeface="Arial"/>
              </a:rPr>
              <a:t>html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105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700" spc="105" dirty="0">
                <a:solidFill>
                  <a:srgbClr val="F2F2F2"/>
                </a:solidFill>
                <a:latin typeface="Arial"/>
                <a:cs typeface="Arial"/>
              </a:rPr>
              <a:t>Bootstrap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12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700" spc="120" dirty="0">
                <a:solidFill>
                  <a:srgbClr val="F2F2F2"/>
                </a:solidFill>
                <a:latin typeface="Arial"/>
                <a:cs typeface="Arial"/>
              </a:rPr>
              <a:t>Python</a:t>
            </a:r>
            <a:endParaRPr lang="en-US" sz="2700" spc="120" dirty="0">
              <a:solidFill>
                <a:srgbClr val="F2F2F2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25049" y="5576308"/>
            <a:ext cx="2763520" cy="4711065"/>
            <a:chOff x="15525049" y="5576308"/>
            <a:chExt cx="2763520" cy="4711065"/>
          </a:xfrm>
        </p:grpSpPr>
        <p:sp>
          <p:nvSpPr>
            <p:cNvPr id="6" name="object 6"/>
            <p:cNvSpPr/>
            <p:nvPr/>
          </p:nvSpPr>
          <p:spPr>
            <a:xfrm>
              <a:off x="15525049" y="6013033"/>
              <a:ext cx="2762951" cy="4273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02722" y="5576308"/>
              <a:ext cx="776627" cy="8757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1"/>
            <a:ext cx="7103109" cy="4004945"/>
            <a:chOff x="0" y="1"/>
            <a:chExt cx="7103109" cy="4004945"/>
          </a:xfrm>
        </p:grpSpPr>
        <p:sp>
          <p:nvSpPr>
            <p:cNvPr id="9" name="object 9"/>
            <p:cNvSpPr/>
            <p:nvPr/>
          </p:nvSpPr>
          <p:spPr>
            <a:xfrm>
              <a:off x="0" y="1"/>
              <a:ext cx="6221364" cy="4004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361" y="1948418"/>
              <a:ext cx="2134280" cy="1198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60083" y="5745820"/>
            <a:ext cx="272034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20" dirty="0">
                <a:solidFill>
                  <a:srgbClr val="F2F2F2"/>
                </a:solidFill>
                <a:latin typeface="Arial"/>
                <a:cs typeface="Arial"/>
              </a:rPr>
              <a:t>Algorithms</a:t>
            </a:r>
            <a:r>
              <a:rPr sz="2700" spc="-14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F2F2F2"/>
                </a:solidFill>
                <a:latin typeface="Arial"/>
                <a:cs typeface="Arial"/>
              </a:rPr>
              <a:t>Used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0083" y="7643041"/>
            <a:ext cx="2900045" cy="25206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400" spc="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30" dirty="0">
                <a:solidFill>
                  <a:srgbClr val="F2F2F2"/>
                </a:solidFill>
                <a:latin typeface="Arial"/>
                <a:cs typeface="Arial"/>
              </a:rPr>
              <a:t>KNN</a:t>
            </a:r>
            <a:endParaRPr sz="2700" dirty="0">
              <a:latin typeface="Arial"/>
              <a:cs typeface="Arial"/>
            </a:endParaRPr>
          </a:p>
          <a:p>
            <a:pPr marL="12700" marR="5080">
              <a:lnSpc>
                <a:spcPct val="120400"/>
              </a:lnSpc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 </a:t>
            </a:r>
            <a:r>
              <a:rPr sz="2700" spc="100" dirty="0">
                <a:solidFill>
                  <a:srgbClr val="F2F2F2"/>
                </a:solidFill>
                <a:latin typeface="Arial"/>
                <a:cs typeface="Arial"/>
              </a:rPr>
              <a:t>Random</a:t>
            </a:r>
            <a:r>
              <a:rPr sz="2700" spc="-25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F2F2F2"/>
                </a:solidFill>
                <a:latin typeface="Arial"/>
                <a:cs typeface="Arial"/>
              </a:rPr>
              <a:t>Forest  </a:t>
            </a:r>
            <a:r>
              <a:rPr sz="2700" spc="50" dirty="0">
                <a:solidFill>
                  <a:srgbClr val="F2F2F2"/>
                </a:solidFill>
                <a:latin typeface="Arial"/>
                <a:cs typeface="Arial"/>
              </a:rPr>
              <a:t>Classifier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 </a:t>
            </a:r>
            <a:r>
              <a:rPr sz="2700" spc="100" dirty="0">
                <a:solidFill>
                  <a:srgbClr val="F2F2F2"/>
                </a:solidFill>
                <a:latin typeface="Arial"/>
                <a:cs typeface="Arial"/>
              </a:rPr>
              <a:t>Decision</a:t>
            </a:r>
            <a:r>
              <a:rPr sz="2700" spc="-2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65" dirty="0">
                <a:solidFill>
                  <a:srgbClr val="F2F2F2"/>
                </a:solidFill>
                <a:latin typeface="Arial"/>
                <a:cs typeface="Arial"/>
              </a:rPr>
              <a:t>Tree</a:t>
            </a:r>
            <a:endParaRPr lang="en-US" sz="2700" spc="65" dirty="0">
              <a:solidFill>
                <a:srgbClr val="F2F2F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IN" sz="2700" spc="65" dirty="0">
                <a:solidFill>
                  <a:srgbClr val="F2F2F2"/>
                </a:solidFill>
                <a:latin typeface="Arial"/>
                <a:cs typeface="Arial"/>
              </a:rPr>
              <a:t>-&gt; SVC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0444" y="5774136"/>
            <a:ext cx="235521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80" dirty="0">
                <a:solidFill>
                  <a:srgbClr val="F2F2F2"/>
                </a:solidFill>
                <a:latin typeface="Arial"/>
                <a:cs typeface="Arial"/>
              </a:rPr>
              <a:t>Libraries</a:t>
            </a:r>
            <a:r>
              <a:rPr sz="2700" spc="-1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F2F2F2"/>
                </a:solidFill>
                <a:latin typeface="Arial"/>
                <a:cs typeface="Arial"/>
              </a:rPr>
              <a:t>Used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10444" y="7176057"/>
            <a:ext cx="2080260" cy="253402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175" dirty="0">
                <a:solidFill>
                  <a:srgbClr val="F2F2F2"/>
                </a:solidFill>
                <a:latin typeface="Arial"/>
                <a:cs typeface="Arial"/>
              </a:rPr>
              <a:t>numpy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400" spc="-7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150" dirty="0">
                <a:solidFill>
                  <a:srgbClr val="F2F2F2"/>
                </a:solidFill>
                <a:latin typeface="Arial"/>
                <a:cs typeface="Arial"/>
              </a:rPr>
              <a:t>matplotlib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40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75" dirty="0">
                <a:solidFill>
                  <a:srgbClr val="F2F2F2"/>
                </a:solidFill>
                <a:latin typeface="Arial"/>
                <a:cs typeface="Arial"/>
              </a:rPr>
              <a:t>sklearn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110" dirty="0">
                <a:solidFill>
                  <a:srgbClr val="F2F2F2"/>
                </a:solidFill>
                <a:latin typeface="Arial"/>
                <a:cs typeface="Arial"/>
              </a:rPr>
              <a:t>-&gt;</a:t>
            </a:r>
            <a:r>
              <a:rPr sz="2400" spc="-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700" spc="95" dirty="0">
                <a:solidFill>
                  <a:srgbClr val="F2F2F2"/>
                </a:solidFill>
                <a:latin typeface="Arial"/>
                <a:cs typeface="Arial"/>
              </a:rPr>
              <a:t>seaborn</a:t>
            </a:r>
            <a:endParaRPr lang="en-US" sz="2700" spc="95" dirty="0">
              <a:solidFill>
                <a:srgbClr val="F2F2F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IN" sz="2700" spc="95" dirty="0">
                <a:solidFill>
                  <a:srgbClr val="F2F2F2"/>
                </a:solidFill>
                <a:latin typeface="Arial"/>
                <a:cs typeface="Arial"/>
              </a:rPr>
              <a:t>-&gt; pandas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D8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94756" y="2114843"/>
            <a:ext cx="467487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95"/>
              </a:spcBef>
            </a:pPr>
            <a:r>
              <a:rPr sz="4900" spc="1260" dirty="0">
                <a:latin typeface="Verdana"/>
                <a:cs typeface="Verdana"/>
              </a:rPr>
              <a:t>How</a:t>
            </a:r>
            <a:r>
              <a:rPr sz="4900" spc="-635" dirty="0">
                <a:latin typeface="Verdana"/>
                <a:cs typeface="Verdana"/>
              </a:rPr>
              <a:t> </a:t>
            </a:r>
            <a:r>
              <a:rPr sz="4900" spc="990" dirty="0">
                <a:latin typeface="Verdana"/>
                <a:cs typeface="Verdana"/>
              </a:rPr>
              <a:t>does</a:t>
            </a:r>
            <a:r>
              <a:rPr sz="4900" spc="-635" dirty="0">
                <a:latin typeface="Verdana"/>
                <a:cs typeface="Verdana"/>
              </a:rPr>
              <a:t> </a:t>
            </a:r>
            <a:r>
              <a:rPr sz="4900" spc="560" dirty="0">
                <a:latin typeface="Verdana"/>
                <a:cs typeface="Verdana"/>
              </a:rPr>
              <a:t>it  </a:t>
            </a:r>
            <a:r>
              <a:rPr sz="4900" spc="1065" dirty="0">
                <a:latin typeface="Verdana"/>
                <a:cs typeface="Verdana"/>
              </a:rPr>
              <a:t>work</a:t>
            </a:r>
            <a:r>
              <a:rPr sz="4900" spc="-610" dirty="0">
                <a:latin typeface="Verdana"/>
                <a:cs typeface="Verdana"/>
              </a:rPr>
              <a:t> </a:t>
            </a:r>
            <a:r>
              <a:rPr sz="4900" spc="1095" dirty="0">
                <a:latin typeface="Verdana"/>
                <a:cs typeface="Verdana"/>
              </a:rPr>
              <a:t>?</a:t>
            </a:r>
            <a:endParaRPr sz="4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4756" y="4527813"/>
            <a:ext cx="4956175" cy="351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95"/>
              </a:spcBef>
            </a:pPr>
            <a:r>
              <a:rPr sz="3150" spc="145" dirty="0">
                <a:solidFill>
                  <a:srgbClr val="F2F2F2"/>
                </a:solidFill>
                <a:latin typeface="Arial"/>
                <a:cs typeface="Arial"/>
              </a:rPr>
              <a:t>The</a:t>
            </a:r>
            <a:r>
              <a:rPr sz="3150" spc="-10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3150" spc="90" dirty="0">
                <a:solidFill>
                  <a:srgbClr val="F2F2F2"/>
                </a:solidFill>
                <a:latin typeface="Arial"/>
                <a:cs typeface="Arial"/>
              </a:rPr>
              <a:t>user</a:t>
            </a:r>
            <a:r>
              <a:rPr sz="3150" spc="-10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3150" spc="110" dirty="0">
                <a:solidFill>
                  <a:srgbClr val="F2F2F2"/>
                </a:solidFill>
                <a:latin typeface="Arial"/>
                <a:cs typeface="Arial"/>
              </a:rPr>
              <a:t>enters</a:t>
            </a:r>
            <a:r>
              <a:rPr sz="3150" spc="-9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3150" spc="105" dirty="0">
                <a:solidFill>
                  <a:srgbClr val="F2F2F2"/>
                </a:solidFill>
                <a:latin typeface="Arial"/>
                <a:cs typeface="Arial"/>
              </a:rPr>
              <a:t>values</a:t>
            </a:r>
            <a:r>
              <a:rPr sz="3150" spc="-10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3150" spc="125" dirty="0">
                <a:solidFill>
                  <a:srgbClr val="F2F2F2"/>
                </a:solidFill>
                <a:latin typeface="Arial"/>
                <a:cs typeface="Arial"/>
              </a:rPr>
              <a:t>for  </a:t>
            </a:r>
            <a:r>
              <a:rPr sz="3150" spc="165" dirty="0">
                <a:solidFill>
                  <a:srgbClr val="F2F2F2"/>
                </a:solidFill>
                <a:latin typeface="Arial"/>
                <a:cs typeface="Arial"/>
              </a:rPr>
              <a:t>the </a:t>
            </a:r>
            <a:r>
              <a:rPr sz="3150" spc="140" dirty="0">
                <a:solidFill>
                  <a:srgbClr val="F2F2F2"/>
                </a:solidFill>
                <a:latin typeface="Arial"/>
                <a:cs typeface="Arial"/>
              </a:rPr>
              <a:t>attributes </a:t>
            </a:r>
            <a:r>
              <a:rPr sz="3150" spc="225" dirty="0">
                <a:solidFill>
                  <a:srgbClr val="F2F2F2"/>
                </a:solidFill>
                <a:latin typeface="Arial"/>
                <a:cs typeface="Arial"/>
              </a:rPr>
              <a:t>which </a:t>
            </a:r>
            <a:r>
              <a:rPr sz="3150" spc="60" dirty="0">
                <a:solidFill>
                  <a:srgbClr val="F2F2F2"/>
                </a:solidFill>
                <a:latin typeface="Arial"/>
                <a:cs typeface="Arial"/>
              </a:rPr>
              <a:t>are  </a:t>
            </a:r>
            <a:r>
              <a:rPr sz="3150" spc="165" dirty="0">
                <a:solidFill>
                  <a:srgbClr val="F2F2F2"/>
                </a:solidFill>
                <a:latin typeface="Arial"/>
                <a:cs typeface="Arial"/>
              </a:rPr>
              <a:t>required </a:t>
            </a:r>
            <a:r>
              <a:rPr sz="3150" spc="185" dirty="0">
                <a:solidFill>
                  <a:srgbClr val="F2F2F2"/>
                </a:solidFill>
                <a:latin typeface="Arial"/>
                <a:cs typeface="Arial"/>
              </a:rPr>
              <a:t>and </a:t>
            </a:r>
            <a:r>
              <a:rPr sz="3150" spc="165" dirty="0">
                <a:solidFill>
                  <a:srgbClr val="F2F2F2"/>
                </a:solidFill>
                <a:latin typeface="Arial"/>
                <a:cs typeface="Arial"/>
              </a:rPr>
              <a:t>the </a:t>
            </a:r>
            <a:r>
              <a:rPr sz="3150" spc="195" dirty="0">
                <a:solidFill>
                  <a:srgbClr val="F2F2F2"/>
                </a:solidFill>
                <a:latin typeface="Arial"/>
                <a:cs typeface="Arial"/>
              </a:rPr>
              <a:t>model  </a:t>
            </a:r>
            <a:r>
              <a:rPr sz="3150" spc="155" dirty="0">
                <a:solidFill>
                  <a:srgbClr val="F2F2F2"/>
                </a:solidFill>
                <a:latin typeface="Arial"/>
                <a:cs typeface="Arial"/>
              </a:rPr>
              <a:t>predicts </a:t>
            </a:r>
            <a:r>
              <a:rPr sz="3150" spc="160" dirty="0">
                <a:solidFill>
                  <a:srgbClr val="F2F2F2"/>
                </a:solidFill>
                <a:latin typeface="Arial"/>
                <a:cs typeface="Arial"/>
              </a:rPr>
              <a:t>that </a:t>
            </a:r>
            <a:r>
              <a:rPr sz="3150" spc="180" dirty="0">
                <a:solidFill>
                  <a:srgbClr val="F2F2F2"/>
                </a:solidFill>
                <a:latin typeface="Arial"/>
                <a:cs typeface="Arial"/>
              </a:rPr>
              <a:t>whether </a:t>
            </a:r>
            <a:r>
              <a:rPr sz="3150" spc="165" dirty="0">
                <a:solidFill>
                  <a:srgbClr val="F2F2F2"/>
                </a:solidFill>
                <a:latin typeface="Arial"/>
                <a:cs typeface="Arial"/>
              </a:rPr>
              <a:t>the  </a:t>
            </a:r>
            <a:r>
              <a:rPr sz="3150" spc="145" dirty="0">
                <a:solidFill>
                  <a:srgbClr val="F2F2F2"/>
                </a:solidFill>
                <a:latin typeface="Arial"/>
                <a:cs typeface="Arial"/>
              </a:rPr>
              <a:t>person </a:t>
            </a:r>
            <a:r>
              <a:rPr sz="3150" spc="30" dirty="0">
                <a:solidFill>
                  <a:srgbClr val="F2F2F2"/>
                </a:solidFill>
                <a:latin typeface="Arial"/>
                <a:cs typeface="Arial"/>
              </a:rPr>
              <a:t>is </a:t>
            </a:r>
            <a:r>
              <a:rPr sz="3150" spc="140" dirty="0">
                <a:solidFill>
                  <a:srgbClr val="F2F2F2"/>
                </a:solidFill>
                <a:latin typeface="Arial"/>
                <a:cs typeface="Arial"/>
              </a:rPr>
              <a:t>suffering </a:t>
            </a:r>
            <a:r>
              <a:rPr sz="3150" spc="155" dirty="0">
                <a:solidFill>
                  <a:srgbClr val="F2F2F2"/>
                </a:solidFill>
                <a:latin typeface="Arial"/>
                <a:cs typeface="Arial"/>
              </a:rPr>
              <a:t>from  </a:t>
            </a:r>
            <a:r>
              <a:rPr sz="3150" spc="120" dirty="0">
                <a:solidFill>
                  <a:srgbClr val="F2F2F2"/>
                </a:solidFill>
                <a:latin typeface="Arial"/>
                <a:cs typeface="Arial"/>
              </a:rPr>
              <a:t>heart </a:t>
            </a:r>
            <a:r>
              <a:rPr sz="3150" spc="85" dirty="0">
                <a:solidFill>
                  <a:srgbClr val="F2F2F2"/>
                </a:solidFill>
                <a:latin typeface="Arial"/>
                <a:cs typeface="Arial"/>
              </a:rPr>
              <a:t>disease </a:t>
            </a:r>
            <a:r>
              <a:rPr sz="3150" spc="130" dirty="0">
                <a:solidFill>
                  <a:srgbClr val="F2F2F2"/>
                </a:solidFill>
                <a:latin typeface="Arial"/>
                <a:cs typeface="Arial"/>
              </a:rPr>
              <a:t>or</a:t>
            </a:r>
            <a:r>
              <a:rPr sz="3150" spc="-459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3150" spc="125" dirty="0">
                <a:solidFill>
                  <a:srgbClr val="F2F2F2"/>
                </a:solidFill>
                <a:latin typeface="Arial"/>
                <a:cs typeface="Arial"/>
              </a:rPr>
              <a:t>not.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700" y="1763115"/>
            <a:ext cx="8477250" cy="7279005"/>
            <a:chOff x="1028700" y="1763115"/>
            <a:chExt cx="8477250" cy="7279005"/>
          </a:xfrm>
        </p:grpSpPr>
        <p:sp>
          <p:nvSpPr>
            <p:cNvPr id="6" name="object 6"/>
            <p:cNvSpPr/>
            <p:nvPr/>
          </p:nvSpPr>
          <p:spPr>
            <a:xfrm>
              <a:off x="1028700" y="1935937"/>
              <a:ext cx="8020049" cy="64198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0625" y="1763115"/>
              <a:ext cx="2305049" cy="12382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8700" y="6412717"/>
              <a:ext cx="2400299" cy="2628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4054765"/>
            <a:ext cx="8576968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75" dirty="0"/>
              <a:t>Thank</a:t>
            </a:r>
            <a:r>
              <a:rPr lang="en-US" spc="575" dirty="0"/>
              <a:t> </a:t>
            </a:r>
            <a:r>
              <a:rPr spc="575" dirty="0"/>
              <a:t>you...!</a:t>
            </a:r>
          </a:p>
        </p:txBody>
      </p:sp>
      <p:sp>
        <p:nvSpPr>
          <p:cNvPr id="3" name="object 3"/>
          <p:cNvSpPr/>
          <p:nvPr/>
        </p:nvSpPr>
        <p:spPr>
          <a:xfrm>
            <a:off x="12883670" y="2"/>
            <a:ext cx="5404328" cy="5529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234378"/>
            <a:ext cx="3074670" cy="4053204"/>
            <a:chOff x="0" y="6234378"/>
            <a:chExt cx="3074670" cy="4053204"/>
          </a:xfrm>
        </p:grpSpPr>
        <p:sp>
          <p:nvSpPr>
            <p:cNvPr id="5" name="object 5"/>
            <p:cNvSpPr/>
            <p:nvPr/>
          </p:nvSpPr>
          <p:spPr>
            <a:xfrm>
              <a:off x="0" y="6234378"/>
              <a:ext cx="3074182" cy="40526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619" y="7674528"/>
              <a:ext cx="1295399" cy="12287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88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DejaVu Serif Condensed</vt:lpstr>
      <vt:lpstr>Verdana</vt:lpstr>
      <vt:lpstr>Office Theme</vt:lpstr>
      <vt:lpstr>RGIT-Hackathon  </vt:lpstr>
      <vt:lpstr>Team Members</vt:lpstr>
      <vt:lpstr>Heart  Disease  Prediction</vt:lpstr>
      <vt:lpstr>How does it  work ?</vt:lpstr>
      <vt:lpstr>Thank you...!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RGIT-Hackathon-ppt</dc:title>
  <dc:creator>Rohan Sharma</dc:creator>
  <cp:keywords>DAEZUkOhRfg,BAEI5epHNy0</cp:keywords>
  <cp:lastModifiedBy>Rohan Sharma</cp:lastModifiedBy>
  <cp:revision>3</cp:revision>
  <dcterms:created xsi:type="dcterms:W3CDTF">2021-03-22T09:04:22Z</dcterms:created>
  <dcterms:modified xsi:type="dcterms:W3CDTF">2021-03-22T09:12:28Z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2021-03-20T00:00:00Z</vt:filetime>
  </property>
  <property fmtid="{D5CDD505-2E9C-101B-9397-08002B2CF9AE}" pid="3" name="Creator">
    <vt:lpwstr>Canva</vt:lpwstr>
  </property>
  <property fmtid="{D5CDD505-2E9C-101B-9397-08002B2CF9AE}" pid="4" name="LastSaved">
    <vt:filetime>2021-03-22T00:00:00Z</vt:filetime>
  </property>
</Properties>
</file>