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2FFA3B3-FDD2-4B1D-B1FE-BB10B65F0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Schools visuals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DD96DF3-50BF-4028-98B8-394E73B3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12/10/19 11:30:24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Behavior Resolution">
            <a:extLst>
              <a:ext uri="{FF2B5EF4-FFF2-40B4-BE49-F238E27FC236}">
                <a16:creationId xmlns:a16="http://schemas.microsoft.com/office/drawing/2014/main" id="{57B2BA04-84DC-458D-8088-1D2EAE262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">
            <a:extLst>
              <a:ext uri="{FF2B5EF4-FFF2-40B4-BE49-F238E27FC236}">
                <a16:creationId xmlns:a16="http://schemas.microsoft.com/office/drawing/2014/main" id="{F1720122-B617-41BA-A9D9-4433A4137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9525"/>
            <a:ext cx="92202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">
            <a:extLst>
              <a:ext uri="{FF2B5EF4-FFF2-40B4-BE49-F238E27FC236}">
                <a16:creationId xmlns:a16="http://schemas.microsoft.com/office/drawing/2014/main" id="{7BC4F009-4B41-4442-A408-043D00A4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17" y="0"/>
            <a:ext cx="5402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3">
            <a:extLst>
              <a:ext uri="{FF2B5EF4-FFF2-40B4-BE49-F238E27FC236}">
                <a16:creationId xmlns:a16="http://schemas.microsoft.com/office/drawing/2014/main" id="{A7A6B6C8-8C0C-41D4-8027-F737CB454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02" y="0"/>
            <a:ext cx="2687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4">
            <a:extLst>
              <a:ext uri="{FF2B5EF4-FFF2-40B4-BE49-F238E27FC236}">
                <a16:creationId xmlns:a16="http://schemas.microsoft.com/office/drawing/2014/main" id="{D79F13D9-57E1-468C-8A37-B3B56746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62" y="0"/>
            <a:ext cx="5595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5">
            <a:extLst>
              <a:ext uri="{FF2B5EF4-FFF2-40B4-BE49-F238E27FC236}">
                <a16:creationId xmlns:a16="http://schemas.microsoft.com/office/drawing/2014/main" id="{1C67CFDD-E54B-40B4-9017-9158B9C2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13" y="0"/>
            <a:ext cx="2023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6">
            <a:extLst>
              <a:ext uri="{FF2B5EF4-FFF2-40B4-BE49-F238E27FC236}">
                <a16:creationId xmlns:a16="http://schemas.microsoft.com/office/drawing/2014/main" id="{6D0DBB60-BA9F-41A0-8D38-5671863E7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61" y="0"/>
            <a:ext cx="25362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bsence Analysis">
            <a:extLst>
              <a:ext uri="{FF2B5EF4-FFF2-40B4-BE49-F238E27FC236}">
                <a16:creationId xmlns:a16="http://schemas.microsoft.com/office/drawing/2014/main" id="{D5851407-2DE7-403F-8BB5-19FE04AC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ehavior Analysis">
            <a:extLst>
              <a:ext uri="{FF2B5EF4-FFF2-40B4-BE49-F238E27FC236}">
                <a16:creationId xmlns:a16="http://schemas.microsoft.com/office/drawing/2014/main" id="{DA724812-8B27-4955-AFDD-E11765068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Schools 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Schools visuals</dc:title>
  <dc:creator/>
  <cp:lastModifiedBy>Srishti Bhandari</cp:lastModifiedBy>
  <cp:revision>1</cp:revision>
  <dcterms:created xsi:type="dcterms:W3CDTF">2019-12-11T04:30:27Z</dcterms:created>
  <dcterms:modified xsi:type="dcterms:W3CDTF">2019-12-11T04:31:28Z</dcterms:modified>
</cp:coreProperties>
</file>