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D54A7-B885-4E69-A5FE-60ED6BB57431}" v="1" dt="2024-01-22T14:53:38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J Baillie" userId="a357b6d5-861b-47ed-a7ce-bbe59809715d" providerId="ADAL" clId="{21AD54A7-B885-4E69-A5FE-60ED6BB57431}"/>
    <pc:docChg chg="custSel addSld delSld modSld">
      <pc:chgData name="EJ Baillie" userId="a357b6d5-861b-47ed-a7ce-bbe59809715d" providerId="ADAL" clId="{21AD54A7-B885-4E69-A5FE-60ED6BB57431}" dt="2024-01-22T14:55:11.127" v="14" actId="680"/>
      <pc:docMkLst>
        <pc:docMk/>
      </pc:docMkLst>
      <pc:sldChg chg="addSp delSp modSp mod modClrScheme chgLayout">
        <pc:chgData name="EJ Baillie" userId="a357b6d5-861b-47ed-a7ce-bbe59809715d" providerId="ADAL" clId="{21AD54A7-B885-4E69-A5FE-60ED6BB57431}" dt="2024-01-22T14:54:53.815" v="13" actId="20577"/>
        <pc:sldMkLst>
          <pc:docMk/>
          <pc:sldMk cId="109857222" sldId="256"/>
        </pc:sldMkLst>
        <pc:spChg chg="del mod">
          <ac:chgData name="EJ Baillie" userId="a357b6d5-861b-47ed-a7ce-bbe59809715d" providerId="ADAL" clId="{21AD54A7-B885-4E69-A5FE-60ED6BB57431}" dt="2024-01-22T14:53:42.227" v="1" actId="2660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EJ Baillie" userId="a357b6d5-861b-47ed-a7ce-bbe59809715d" providerId="ADAL" clId="{21AD54A7-B885-4E69-A5FE-60ED6BB57431}" dt="2024-01-22T14:53:42.227" v="1" actId="2660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EJ Baillie" userId="a357b6d5-861b-47ed-a7ce-bbe59809715d" providerId="ADAL" clId="{21AD54A7-B885-4E69-A5FE-60ED6BB57431}" dt="2024-01-22T14:54:53.815" v="13" actId="20577"/>
          <ac:spMkLst>
            <pc:docMk/>
            <pc:sldMk cId="109857222" sldId="256"/>
            <ac:spMk id="8" creationId="{6D867D96-05E7-E7CC-47E0-B5D52FE7B40E}"/>
          </ac:spMkLst>
        </pc:spChg>
      </pc:sldChg>
      <pc:sldChg chg="new">
        <pc:chgData name="EJ Baillie" userId="a357b6d5-861b-47ed-a7ce-bbe59809715d" providerId="ADAL" clId="{21AD54A7-B885-4E69-A5FE-60ED6BB57431}" dt="2024-01-22T14:53:46.266" v="2" actId="680"/>
        <pc:sldMkLst>
          <pc:docMk/>
          <pc:sldMk cId="746790229" sldId="257"/>
        </pc:sldMkLst>
      </pc:sldChg>
      <pc:sldChg chg="new del">
        <pc:chgData name="EJ Baillie" userId="a357b6d5-861b-47ed-a7ce-bbe59809715d" providerId="ADAL" clId="{21AD54A7-B885-4E69-A5FE-60ED6BB57431}" dt="2024-01-22T14:54:50.145" v="5" actId="47"/>
        <pc:sldMkLst>
          <pc:docMk/>
          <pc:sldMk cId="768786508" sldId="258"/>
        </pc:sldMkLst>
      </pc:sldChg>
      <pc:sldChg chg="new">
        <pc:chgData name="EJ Baillie" userId="a357b6d5-861b-47ed-a7ce-bbe59809715d" providerId="ADAL" clId="{21AD54A7-B885-4E69-A5FE-60ED6BB57431}" dt="2024-01-22T14:54:48.892" v="4" actId="680"/>
        <pc:sldMkLst>
          <pc:docMk/>
          <pc:sldMk cId="1228341169" sldId="259"/>
        </pc:sldMkLst>
      </pc:sldChg>
      <pc:sldChg chg="new">
        <pc:chgData name="EJ Baillie" userId="a357b6d5-861b-47ed-a7ce-bbe59809715d" providerId="ADAL" clId="{21AD54A7-B885-4E69-A5FE-60ED6BB57431}" dt="2024-01-22T14:55:11.127" v="14" actId="680"/>
        <pc:sldMkLst>
          <pc:docMk/>
          <pc:sldMk cId="3694827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A6068-CB29-600E-4645-AF39C72E20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ound Diagonal Corner Rectangle 3">
            <a:extLst>
              <a:ext uri="{FF2B5EF4-FFF2-40B4-BE49-F238E27FC236}">
                <a16:creationId xmlns:a16="http://schemas.microsoft.com/office/drawing/2014/main" id="{31F3CA47-8377-AB12-8E32-EFFE711AAF8A}"/>
              </a:ext>
            </a:extLst>
          </p:cNvPr>
          <p:cNvSpPr/>
          <p:nvPr/>
        </p:nvSpPr>
        <p:spPr>
          <a:xfrm flipH="1">
            <a:off x="5677605" y="1"/>
            <a:ext cx="2170365" cy="2817668"/>
          </a:xfrm>
          <a:prstGeom prst="round2DiagRect">
            <a:avLst>
              <a:gd name="adj1" fmla="val 35830"/>
              <a:gd name="adj2" fmla="val 0"/>
            </a:avLst>
          </a:prstGeom>
          <a:blipFill dpi="0"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" name="Picture 3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AE9E2647-048F-02B4-68DD-3D0400E73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1" y="634867"/>
            <a:ext cx="2655213" cy="953397"/>
          </a:xfrm>
          <a:prstGeom prst="rect">
            <a:avLst/>
          </a:prstGeom>
        </p:spPr>
      </p:pic>
      <p:sp>
        <p:nvSpPr>
          <p:cNvPr id="5" name="Freeform 39">
            <a:extLst>
              <a:ext uri="{FF2B5EF4-FFF2-40B4-BE49-F238E27FC236}">
                <a16:creationId xmlns:a16="http://schemas.microsoft.com/office/drawing/2014/main" id="{DD036A31-469F-227A-D3C0-4B463655581C}"/>
              </a:ext>
            </a:extLst>
          </p:cNvPr>
          <p:cNvSpPr/>
          <p:nvPr/>
        </p:nvSpPr>
        <p:spPr>
          <a:xfrm>
            <a:off x="1" y="5967231"/>
            <a:ext cx="12192000" cy="886556"/>
          </a:xfrm>
          <a:custGeom>
            <a:avLst/>
            <a:gdLst>
              <a:gd name="connsiteX0" fmla="*/ 12192000 w 12192001"/>
              <a:gd name="connsiteY0" fmla="*/ 0 h 887101"/>
              <a:gd name="connsiteX1" fmla="*/ 12192000 w 12192001"/>
              <a:gd name="connsiteY1" fmla="*/ 600141 h 887101"/>
              <a:gd name="connsiteX2" fmla="*/ 12192001 w 12192001"/>
              <a:gd name="connsiteY2" fmla="*/ 600141 h 887101"/>
              <a:gd name="connsiteX3" fmla="*/ 12192001 w 12192001"/>
              <a:gd name="connsiteY3" fmla="*/ 887101 h 887101"/>
              <a:gd name="connsiteX4" fmla="*/ 0 w 12192001"/>
              <a:gd name="connsiteY4" fmla="*/ 887101 h 887101"/>
              <a:gd name="connsiteX5" fmla="*/ 0 w 12192001"/>
              <a:gd name="connsiteY5" fmla="*/ 600141 h 887101"/>
              <a:gd name="connsiteX6" fmla="*/ 11596677 w 12192001"/>
              <a:gd name="connsiteY6" fmla="*/ 600141 h 887101"/>
              <a:gd name="connsiteX7" fmla="*/ 11596677 w 12192001"/>
              <a:gd name="connsiteY7" fmla="*/ 600140 h 887101"/>
              <a:gd name="connsiteX8" fmla="*/ 11596682 w 12192001"/>
              <a:gd name="connsiteY8" fmla="*/ 600141 h 887101"/>
              <a:gd name="connsiteX9" fmla="*/ 11716656 w 12192001"/>
              <a:gd name="connsiteY9" fmla="*/ 587949 h 887101"/>
              <a:gd name="connsiteX10" fmla="*/ 12179906 w 12192001"/>
              <a:gd name="connsiteY10" fmla="*/ 120942 h 8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887101">
                <a:moveTo>
                  <a:pt x="12192000" y="0"/>
                </a:moveTo>
                <a:lnTo>
                  <a:pt x="12192000" y="600141"/>
                </a:lnTo>
                <a:lnTo>
                  <a:pt x="12192001" y="600141"/>
                </a:lnTo>
                <a:lnTo>
                  <a:pt x="12192001" y="887101"/>
                </a:lnTo>
                <a:lnTo>
                  <a:pt x="0" y="887101"/>
                </a:lnTo>
                <a:lnTo>
                  <a:pt x="0" y="600141"/>
                </a:lnTo>
                <a:lnTo>
                  <a:pt x="11596677" y="600141"/>
                </a:lnTo>
                <a:lnTo>
                  <a:pt x="11596677" y="600140"/>
                </a:lnTo>
                <a:lnTo>
                  <a:pt x="11596682" y="600141"/>
                </a:lnTo>
                <a:lnTo>
                  <a:pt x="11716656" y="587949"/>
                </a:lnTo>
                <a:cubicBezTo>
                  <a:pt x="11949181" y="539982"/>
                  <a:pt x="12132324" y="355352"/>
                  <a:pt x="12179906" y="12094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44C8A23-5B6F-252C-A815-D090137E6526}"/>
              </a:ext>
            </a:extLst>
          </p:cNvPr>
          <p:cNvSpPr/>
          <p:nvPr/>
        </p:nvSpPr>
        <p:spPr>
          <a:xfrm flipH="1">
            <a:off x="7843780" y="2817669"/>
            <a:ext cx="2170365" cy="2817668"/>
          </a:xfrm>
          <a:prstGeom prst="round2DiagRect">
            <a:avLst>
              <a:gd name="adj1" fmla="val 35830"/>
              <a:gd name="adj2" fmla="val 0"/>
            </a:avLst>
          </a:prstGeom>
          <a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Round Diagonal Corner Rectangle 9">
            <a:extLst>
              <a:ext uri="{FF2B5EF4-FFF2-40B4-BE49-F238E27FC236}">
                <a16:creationId xmlns:a16="http://schemas.microsoft.com/office/drawing/2014/main" id="{8A5BEB7E-8DE2-B962-F998-217509434079}"/>
              </a:ext>
            </a:extLst>
          </p:cNvPr>
          <p:cNvSpPr/>
          <p:nvPr/>
        </p:nvSpPr>
        <p:spPr>
          <a:xfrm>
            <a:off x="10014146" y="1494779"/>
            <a:ext cx="2170365" cy="2817668"/>
          </a:xfrm>
          <a:prstGeom prst="round2DiagRect">
            <a:avLst>
              <a:gd name="adj1" fmla="val 35830"/>
              <a:gd name="adj2" fmla="val 0"/>
            </a:avLst>
          </a:prstGeom>
          <a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1EE64F-D575-4E1D-CD7F-85E81FF7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73" y="2958793"/>
            <a:ext cx="6623712" cy="184666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defRPr lang="en-US" sz="60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88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1" y="0"/>
            <a:ext cx="3552825" cy="68580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7" y="2119990"/>
            <a:ext cx="3147895" cy="215443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4667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5903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53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12" y="2834284"/>
            <a:ext cx="3312576" cy="11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9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749301"/>
            <a:ext cx="11303000" cy="6108700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1" y="1215270"/>
            <a:ext cx="1869863" cy="67140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47" y="2673139"/>
            <a:ext cx="8052061" cy="1994392"/>
          </a:xfrm>
        </p:spPr>
        <p:txBody>
          <a:bodyPr>
            <a:spAutoFit/>
          </a:bodyPr>
          <a:lstStyle>
            <a:lvl1pPr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1677" y="5295070"/>
            <a:ext cx="3725863" cy="347663"/>
          </a:xfrm>
        </p:spPr>
        <p:txBody>
          <a:bodyPr>
            <a:normAutofit/>
          </a:bodyPr>
          <a:lstStyle>
            <a:lvl1pPr>
              <a:defRPr sz="24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1677" y="5740238"/>
            <a:ext cx="3725863" cy="347663"/>
          </a:xfrm>
        </p:spPr>
        <p:txBody>
          <a:bodyPr>
            <a:normAutofit/>
          </a:bodyPr>
          <a:lstStyle>
            <a:lvl1pPr>
              <a:defRPr sz="24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377689"/>
            <a:ext cx="11817627" cy="6480313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35" y="6191582"/>
            <a:ext cx="1180031" cy="42370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47" y="2673139"/>
            <a:ext cx="8052061" cy="1994392"/>
          </a:xfrm>
        </p:spPr>
        <p:txBody>
          <a:bodyPr>
            <a:spAutoFit/>
          </a:bodyPr>
          <a:lstStyle>
            <a:lvl1pPr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11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68" y="282298"/>
            <a:ext cx="11610328" cy="512961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333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8143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68" y="282298"/>
            <a:ext cx="11610328" cy="512961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333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549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68" y="282298"/>
            <a:ext cx="11610328" cy="512961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333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67" y="282298"/>
            <a:ext cx="11626851" cy="512961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3333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73392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1" y="0"/>
            <a:ext cx="3552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7" y="2119991"/>
            <a:ext cx="3147895" cy="2154436"/>
          </a:xfr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4667" b="1">
                <a:solidFill>
                  <a:schemeClr val="bg1"/>
                </a:solidFill>
                <a:latin typeface="+mj-lt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021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1" y="0"/>
            <a:ext cx="3552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7" y="2119990"/>
            <a:ext cx="3147895" cy="215443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4667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81106" y="6188365"/>
            <a:ext cx="1432337" cy="47205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11468101" y="6479876"/>
            <a:ext cx="442795" cy="18288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11468101" y="6562725"/>
            <a:ext cx="442795" cy="295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653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2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347654" indent="-34765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682608" indent="-334954" algn="l" defTabSz="914377" rtl="0" eaLnBrk="1" latinLnBrk="0" hangingPunct="1">
        <a:lnSpc>
          <a:spcPct val="90000"/>
        </a:lnSpc>
        <a:spcBef>
          <a:spcPts val="500"/>
        </a:spcBef>
        <a:buFont typeface="Futura PT Light" panose="020B0402020204020303" pitchFamily="34" charset="0"/>
        <a:buChar char="−"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914377" indent="-231769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1146146" indent="-231769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D867D96-05E7-E7CC-47E0-B5D52FE7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73" y="2958793"/>
            <a:ext cx="6623712" cy="923330"/>
          </a:xfrm>
        </p:spPr>
        <p:txBody>
          <a:bodyPr/>
          <a:lstStyle/>
          <a:p>
            <a:r>
              <a:rPr lang="en-US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CF0E-6F1B-9056-CD9E-C4B12F2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FDD5-B943-C369-5DE3-00251914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7957-E0AF-30EC-4A3C-23819DE3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B0C7-FC3E-829A-7F60-ED1EF0CBB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E3D90-0DC5-1002-75E9-90CEFEF8DA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0229"/>
      </p:ext>
    </p:extLst>
  </p:cSld>
  <p:clrMapOvr>
    <a:masterClrMapping/>
  </p:clrMapOvr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lag xmlns="16399201-8c70-4094-bedf-0e0052933be2">false</Flag>
    <Co_x002d_Training xmlns="16399201-8c70-4094-bedf-0e0052933be2">false</Co_x002d_Training>
    <Modern_x0020_Experience xmlns="16399201-8c70-4094-bedf-0e0052933be2">false</Modern_x0020_Experience>
    <_ip_UnifiedCompliancePolicyUIAction xmlns="http://schemas.microsoft.com/sharepoint/v3" xsi:nil="true"/>
    <Info xmlns="16399201-8c70-4094-bedf-0e0052933be2" xsi:nil="true"/>
    <Client xmlns="16399201-8c70-4094-bedf-0e0052933be2" xsi:nil="true"/>
    <lcf76f155ced4ddcb4097134ff3c332f xmlns="16399201-8c70-4094-bedf-0e0052933be2">
      <Terms xmlns="http://schemas.microsoft.com/office/infopath/2007/PartnerControls"/>
    </lcf76f155ced4ddcb4097134ff3c332f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TaxCatchAll xmlns="c1d1d668-1a17-41cc-8e51-02c957e8f86c" xsi:nil="true"/>
    <Manager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A0F40B-8B03-4E8E-81EE-A18FC48EEDAA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c1d1d668-1a17-41cc-8e51-02c957e8f86c"/>
    <ds:schemaRef ds:uri="http://schemas.microsoft.com/office/infopath/2007/PartnerControls"/>
    <ds:schemaRef ds:uri="16399201-8c70-4094-bedf-0e0052933be2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7FFE4B-7526-43FB-87A0-4679ACF68B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402B91-2B48-490C-BF5F-E2DFE7F5B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1.12.23 GuideWell - Revature Program Updates</Template>
  <TotalTime>2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Courier New</vt:lpstr>
      <vt:lpstr>Futura Medium</vt:lpstr>
      <vt:lpstr>Futura Medium</vt:lpstr>
      <vt:lpstr>Futura PT Light</vt:lpstr>
      <vt:lpstr>Futura PT Medium</vt:lpstr>
      <vt:lpstr>Wingdings</vt:lpstr>
      <vt:lpstr>Rev-Theme_Test1</vt:lpstr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EJ Baillie</cp:lastModifiedBy>
  <cp:revision>1</cp:revision>
  <dcterms:created xsi:type="dcterms:W3CDTF">2024-01-22T14:52:09Z</dcterms:created>
  <dcterms:modified xsi:type="dcterms:W3CDTF">2024-01-22T14:55:11Z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</Properties>
</file>