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9" r:id="rId2"/>
    <p:sldId id="258" r:id="rId3"/>
    <p:sldId id="257" r:id="rId4"/>
    <p:sldId id="265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15378" r="-3" b="15373"/>
          <a:stretch/>
        </p:blipFill>
        <p:spPr>
          <a:xfrm>
            <a:off x="3649321" y="3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19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RASA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6DB6-E4A7-4F8D-A647-2CE6EEDA9AA8}"/>
              </a:ext>
            </a:extLst>
          </p:cNvPr>
          <p:cNvSpPr txBox="1"/>
          <p:nvPr/>
        </p:nvSpPr>
        <p:spPr>
          <a:xfrm>
            <a:off x="565679" y="1536174"/>
            <a:ext cx="10532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 virus disease (COVID-19) is an infectious disease caused by the SARS-CoV-2 virus.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people infected with the virus will experience mild to moderate respiratory illness and recover without requiring special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some will become seriously ill and require medical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C42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recent outbreak of the pandemic, there have been mass panic among the communities.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chatbot is an artificial intelligence (AI) software that can simulate a conversation (or a chat) with a user in natural language through messaging applications, websites, mobile apps or through the telephone.</a:t>
            </a:r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Chatbot can help us automate the regular responses to general queries, eliminating the need of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a human help can be provided when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RASA Framework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54FEB-6296-4C23-A358-11E2B4F64A10}"/>
              </a:ext>
            </a:extLst>
          </p:cNvPr>
          <p:cNvSpPr txBox="1"/>
          <p:nvPr/>
        </p:nvSpPr>
        <p:spPr>
          <a:xfrm>
            <a:off x="565679" y="817568"/>
            <a:ext cx="1053290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Rasa is an open-source machine learning framework for building AI assistants and chatbots. Rasa has two main modules: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NLU for understanding user messages,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for holding conversations and deciding what to do next.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303D5-083C-457F-AD84-1718E861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346192"/>
            <a:ext cx="3857625" cy="40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Intents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B1009-5C3E-430F-AF22-CAA26609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8" y="793104"/>
            <a:ext cx="8372259" cy="60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Responses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568AB-BE9B-4418-9EFB-ED837229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9" y="817568"/>
            <a:ext cx="11060642" cy="53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Stories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102C2-AA8F-4015-9DBF-767B2065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9" y="817567"/>
            <a:ext cx="8385138" cy="60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Working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21CA4-E6D0-42DA-B9A7-FB1D5443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817568"/>
            <a:ext cx="12154525" cy="54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;p2">
            <a:extLst>
              <a:ext uri="{FF2B5EF4-FFF2-40B4-BE49-F238E27FC236}">
                <a16:creationId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Working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7CBF3-3F3A-4BFD-B188-C66B7196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765037"/>
            <a:ext cx="12154525" cy="5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186</Words>
  <Application>Microsoft Office PowerPoint</Application>
  <PresentationFormat>Widescreen</PresentationFormat>
  <Paragraphs>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Libre Baskerville</vt:lpstr>
      <vt:lpstr>Times New Roman</vt:lpstr>
      <vt:lpstr>Office Theme</vt:lpstr>
      <vt:lpstr>PowerPoint Presentation</vt:lpstr>
      <vt:lpstr>COVID 19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Rohan Singh</cp:lastModifiedBy>
  <cp:revision>10</cp:revision>
  <dcterms:created xsi:type="dcterms:W3CDTF">2021-02-16T05:19:01Z</dcterms:created>
  <dcterms:modified xsi:type="dcterms:W3CDTF">2022-01-23T17:01:07Z</dcterms:modified>
</cp:coreProperties>
</file>