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79" r:id="rId2"/>
    <p:sldId id="280" r:id="rId3"/>
    <p:sldId id="263" r:id="rId4"/>
    <p:sldId id="264" r:id="rId5"/>
    <p:sldId id="265" r:id="rId6"/>
    <p:sldId id="266" r:id="rId7"/>
    <p:sldId id="267" r:id="rId8"/>
    <p:sldId id="268" r:id="rId9"/>
    <p:sldId id="261" r:id="rId10"/>
    <p:sldId id="257" r:id="rId11"/>
    <p:sldId id="258" r:id="rId12"/>
    <p:sldId id="262" r:id="rId13"/>
    <p:sldId id="269" r:id="rId14"/>
    <p:sldId id="272" r:id="rId15"/>
    <p:sldId id="274" r:id="rId16"/>
    <p:sldId id="275" r:id="rId17"/>
    <p:sldId id="276"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1DB"/>
    <a:srgbClr val="FC71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22" autoAdjust="0"/>
  </p:normalViewPr>
  <p:slideViewPr>
    <p:cSldViewPr>
      <p:cViewPr>
        <p:scale>
          <a:sx n="33" d="100"/>
          <a:sy n="33" d="100"/>
        </p:scale>
        <p:origin x="2890" y="8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8C6271-A474-438B-A244-9ACC33EC7BE4}"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n-US"/>
        </a:p>
      </dgm:t>
    </dgm:pt>
    <dgm:pt modelId="{790BFAAA-8B75-41D8-9695-617020BF354B}" type="pres">
      <dgm:prSet presAssocID="{F38C6271-A474-438B-A244-9ACC33EC7BE4}" presName="Name0" presStyleCnt="0">
        <dgm:presLayoutVars>
          <dgm:dir/>
          <dgm:resizeHandles val="exact"/>
        </dgm:presLayoutVars>
      </dgm:prSet>
      <dgm:spPr/>
    </dgm:pt>
  </dgm:ptLst>
  <dgm:cxnLst>
    <dgm:cxn modelId="{85F99A32-7D0C-445C-9675-8E83234EF33B}" type="presOf" srcId="{F38C6271-A474-438B-A244-9ACC33EC7BE4}" destId="{790BFAAA-8B75-41D8-9695-617020BF354B}"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E33649-1A3A-425D-BD5D-6E8555D9C69A}" type="doc">
      <dgm:prSet loTypeId="urn:microsoft.com/office/officeart/2005/8/layout/rings+Icon" loCatId="relationship" qsTypeId="urn:microsoft.com/office/officeart/2005/8/quickstyle/simple1" qsCatId="simple" csTypeId="urn:microsoft.com/office/officeart/2005/8/colors/accent3_1" csCatId="accent3" phldr="1"/>
      <dgm:spPr/>
      <dgm:t>
        <a:bodyPr/>
        <a:lstStyle/>
        <a:p>
          <a:endParaRPr lang="en-US"/>
        </a:p>
      </dgm:t>
    </dgm:pt>
    <dgm:pt modelId="{FC9DD29E-3C66-41C8-B508-C12BA736B29A}">
      <dgm:prSet custT="1">
        <dgm:style>
          <a:lnRef idx="2">
            <a:schemeClr val="accent3"/>
          </a:lnRef>
          <a:fillRef idx="1">
            <a:schemeClr val="lt1"/>
          </a:fillRef>
          <a:effectRef idx="0">
            <a:schemeClr val="accent3"/>
          </a:effectRef>
          <a:fontRef idx="minor">
            <a:schemeClr val="dk1"/>
          </a:fontRef>
        </dgm:style>
      </dgm:prSet>
      <dgm:spPr/>
      <dgm:t>
        <a:bodyPr/>
        <a:lstStyle/>
        <a:p>
          <a:pPr algn="l" rtl="0"/>
          <a:r>
            <a:rPr lang="en-US" sz="2200" dirty="0">
              <a:latin typeface="Arial" pitchFamily="34" charset="0"/>
              <a:ea typeface="Arial Unicode MS" pitchFamily="34" charset="-128"/>
              <a:cs typeface="Arial" pitchFamily="34" charset="0"/>
            </a:rPr>
            <a:t>1-Automated</a:t>
          </a:r>
        </a:p>
      </dgm:t>
    </dgm:pt>
    <dgm:pt modelId="{5C58C9ED-3AA8-40CA-B49D-1717E6FE3F2D}" type="parTrans" cxnId="{6F07B86D-EB8B-47E5-9E44-32462D7E6424}">
      <dgm:prSet/>
      <dgm:spPr/>
      <dgm:t>
        <a:bodyPr/>
        <a:lstStyle/>
        <a:p>
          <a:endParaRPr lang="en-US"/>
        </a:p>
      </dgm:t>
    </dgm:pt>
    <dgm:pt modelId="{36E9AFD7-F898-437C-85F1-79D0714C60D2}" type="sibTrans" cxnId="{6F07B86D-EB8B-47E5-9E44-32462D7E6424}">
      <dgm:prSet/>
      <dgm:spPr/>
      <dgm:t>
        <a:bodyPr/>
        <a:lstStyle/>
        <a:p>
          <a:endParaRPr lang="en-US"/>
        </a:p>
      </dgm:t>
    </dgm:pt>
    <dgm:pt modelId="{BAF0B31B-D0DE-43B7-9958-1F5380E85B2D}">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2200" dirty="0">
              <a:latin typeface="Arial" pitchFamily="34" charset="0"/>
              <a:ea typeface="Arial Unicode MS" pitchFamily="34" charset="-128"/>
              <a:cs typeface="Arial" pitchFamily="34" charset="0"/>
            </a:rPr>
            <a:t>2- Economically</a:t>
          </a:r>
        </a:p>
      </dgm:t>
    </dgm:pt>
    <dgm:pt modelId="{5C5C82E0-9CC2-463F-92B8-D841CC044CE0}" type="parTrans" cxnId="{C85CA5B1-6F9A-49C8-9CED-4B399BB835BD}">
      <dgm:prSet/>
      <dgm:spPr/>
      <dgm:t>
        <a:bodyPr/>
        <a:lstStyle/>
        <a:p>
          <a:endParaRPr lang="en-US"/>
        </a:p>
      </dgm:t>
    </dgm:pt>
    <dgm:pt modelId="{59863602-1B40-4D75-9F28-5E306DD93267}" type="sibTrans" cxnId="{C85CA5B1-6F9A-49C8-9CED-4B399BB835BD}">
      <dgm:prSet/>
      <dgm:spPr/>
      <dgm:t>
        <a:bodyPr/>
        <a:lstStyle/>
        <a:p>
          <a:endParaRPr lang="en-US"/>
        </a:p>
      </dgm:t>
    </dgm:pt>
    <dgm:pt modelId="{5898743C-E7A6-4F47-9C03-CCEA1E473DF2}">
      <dgm:prSet custT="1">
        <dgm:style>
          <a:lnRef idx="2">
            <a:schemeClr val="accent3"/>
          </a:lnRef>
          <a:fillRef idx="1">
            <a:schemeClr val="lt1"/>
          </a:fillRef>
          <a:effectRef idx="0">
            <a:schemeClr val="accent3"/>
          </a:effectRef>
          <a:fontRef idx="minor">
            <a:schemeClr val="dk1"/>
          </a:fontRef>
        </dgm:style>
      </dgm:prSet>
      <dgm:spPr/>
      <dgm:t>
        <a:bodyPr/>
        <a:lstStyle/>
        <a:p>
          <a:pPr algn="just" rtl="0"/>
          <a:r>
            <a:rPr lang="en-US" sz="2200" dirty="0">
              <a:latin typeface="Arial" pitchFamily="34" charset="0"/>
              <a:ea typeface="Arial Unicode MS" pitchFamily="34" charset="-128"/>
              <a:cs typeface="Arial" pitchFamily="34" charset="0"/>
            </a:rPr>
            <a:t>  3-Effective</a:t>
          </a:r>
        </a:p>
      </dgm:t>
    </dgm:pt>
    <dgm:pt modelId="{1014B21F-9CC0-418E-BCFB-2D9849503B46}" type="parTrans" cxnId="{78A5CB7D-429A-41B3-8B80-FFD6AA715714}">
      <dgm:prSet/>
      <dgm:spPr/>
      <dgm:t>
        <a:bodyPr/>
        <a:lstStyle/>
        <a:p>
          <a:endParaRPr lang="en-US"/>
        </a:p>
      </dgm:t>
    </dgm:pt>
    <dgm:pt modelId="{D6CD91EE-4348-4436-9A45-D7092BFF1B3C}" type="sibTrans" cxnId="{78A5CB7D-429A-41B3-8B80-FFD6AA715714}">
      <dgm:prSet/>
      <dgm:spPr/>
      <dgm:t>
        <a:bodyPr/>
        <a:lstStyle/>
        <a:p>
          <a:endParaRPr lang="en-US"/>
        </a:p>
      </dgm:t>
    </dgm:pt>
    <dgm:pt modelId="{185735D6-48F0-4D06-A9B1-F3B3650A0418}">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2200" dirty="0">
              <a:latin typeface="Arial" pitchFamily="34" charset="0"/>
              <a:ea typeface="Arial Unicode MS" pitchFamily="34" charset="-128"/>
              <a:cs typeface="Arial" pitchFamily="34" charset="0"/>
            </a:rPr>
            <a:t>4- Keep extra time </a:t>
          </a:r>
        </a:p>
      </dgm:t>
    </dgm:pt>
    <dgm:pt modelId="{CA2F4E02-E287-4508-927A-49B5A0AAEEB2}" type="parTrans" cxnId="{26E00026-420B-4AF2-ACF5-F0474FAAA692}">
      <dgm:prSet/>
      <dgm:spPr/>
      <dgm:t>
        <a:bodyPr/>
        <a:lstStyle/>
        <a:p>
          <a:endParaRPr lang="en-US"/>
        </a:p>
      </dgm:t>
    </dgm:pt>
    <dgm:pt modelId="{CB508629-E5AE-417E-A2D8-88FEAE5FEF91}" type="sibTrans" cxnId="{26E00026-420B-4AF2-ACF5-F0474FAAA692}">
      <dgm:prSet/>
      <dgm:spPr/>
      <dgm:t>
        <a:bodyPr/>
        <a:lstStyle/>
        <a:p>
          <a:endParaRPr lang="en-US"/>
        </a:p>
      </dgm:t>
    </dgm:pt>
    <dgm:pt modelId="{326D7E27-2ED1-408C-9165-5295D3BE590E}" type="pres">
      <dgm:prSet presAssocID="{71E33649-1A3A-425D-BD5D-6E8555D9C69A}" presName="Name0" presStyleCnt="0">
        <dgm:presLayoutVars>
          <dgm:chMax val="7"/>
          <dgm:dir/>
          <dgm:resizeHandles val="exact"/>
        </dgm:presLayoutVars>
      </dgm:prSet>
      <dgm:spPr/>
    </dgm:pt>
    <dgm:pt modelId="{C9E4F9E3-9003-4DBA-9148-25BB55FC1937}" type="pres">
      <dgm:prSet presAssocID="{71E33649-1A3A-425D-BD5D-6E8555D9C69A}" presName="ellipse1" presStyleLbl="vennNode1" presStyleIdx="0" presStyleCnt="4" custScaleX="123394" custScaleY="92882">
        <dgm:presLayoutVars>
          <dgm:bulletEnabled val="1"/>
        </dgm:presLayoutVars>
      </dgm:prSet>
      <dgm:spPr/>
    </dgm:pt>
    <dgm:pt modelId="{51746389-5B80-4F8D-BD01-2073E64134C2}" type="pres">
      <dgm:prSet presAssocID="{71E33649-1A3A-425D-BD5D-6E8555D9C69A}" presName="ellipse2" presStyleLbl="vennNode1" presStyleIdx="1" presStyleCnt="4" custScaleX="126030" custScaleY="92839">
        <dgm:presLayoutVars>
          <dgm:bulletEnabled val="1"/>
        </dgm:presLayoutVars>
      </dgm:prSet>
      <dgm:spPr/>
    </dgm:pt>
    <dgm:pt modelId="{CB27E828-3892-4B2D-BA43-EC4DF5B8B309}" type="pres">
      <dgm:prSet presAssocID="{71E33649-1A3A-425D-BD5D-6E8555D9C69A}" presName="ellipse3" presStyleLbl="vennNode1" presStyleIdx="2" presStyleCnt="4" custScaleX="116458" custScaleY="90509" custLinFactNeighborX="11909" custLinFactNeighborY="-2977">
        <dgm:presLayoutVars>
          <dgm:bulletEnabled val="1"/>
        </dgm:presLayoutVars>
      </dgm:prSet>
      <dgm:spPr/>
    </dgm:pt>
    <dgm:pt modelId="{4A63DEF3-85B3-4043-9CAE-E333DB2F3D1C}" type="pres">
      <dgm:prSet presAssocID="{71E33649-1A3A-425D-BD5D-6E8555D9C69A}" presName="ellipse4" presStyleLbl="vennNode1" presStyleIdx="3" presStyleCnt="4" custScaleX="125731" custScaleY="86885">
        <dgm:presLayoutVars>
          <dgm:bulletEnabled val="1"/>
        </dgm:presLayoutVars>
      </dgm:prSet>
      <dgm:spPr/>
    </dgm:pt>
  </dgm:ptLst>
  <dgm:cxnLst>
    <dgm:cxn modelId="{26E00026-420B-4AF2-ACF5-F0474FAAA692}" srcId="{71E33649-1A3A-425D-BD5D-6E8555D9C69A}" destId="{185735D6-48F0-4D06-A9B1-F3B3650A0418}" srcOrd="3" destOrd="0" parTransId="{CA2F4E02-E287-4508-927A-49B5A0AAEEB2}" sibTransId="{CB508629-E5AE-417E-A2D8-88FEAE5FEF91}"/>
    <dgm:cxn modelId="{B4F4EA2F-80BD-405C-A9C2-F0D458415FE7}" type="presOf" srcId="{185735D6-48F0-4D06-A9B1-F3B3650A0418}" destId="{4A63DEF3-85B3-4043-9CAE-E333DB2F3D1C}" srcOrd="0" destOrd="0" presId="urn:microsoft.com/office/officeart/2005/8/layout/rings+Icon"/>
    <dgm:cxn modelId="{6F07B86D-EB8B-47E5-9E44-32462D7E6424}" srcId="{71E33649-1A3A-425D-BD5D-6E8555D9C69A}" destId="{FC9DD29E-3C66-41C8-B508-C12BA736B29A}" srcOrd="0" destOrd="0" parTransId="{5C58C9ED-3AA8-40CA-B49D-1717E6FE3F2D}" sibTransId="{36E9AFD7-F898-437C-85F1-79D0714C60D2}"/>
    <dgm:cxn modelId="{61FA0072-8625-465A-BF33-4198480F0DA4}" type="presOf" srcId="{FC9DD29E-3C66-41C8-B508-C12BA736B29A}" destId="{C9E4F9E3-9003-4DBA-9148-25BB55FC1937}" srcOrd="0" destOrd="0" presId="urn:microsoft.com/office/officeart/2005/8/layout/rings+Icon"/>
    <dgm:cxn modelId="{F52FB373-E024-4EB9-A0CA-54319E9A00DB}" type="presOf" srcId="{BAF0B31B-D0DE-43B7-9958-1F5380E85B2D}" destId="{51746389-5B80-4F8D-BD01-2073E64134C2}" srcOrd="0" destOrd="0" presId="urn:microsoft.com/office/officeart/2005/8/layout/rings+Icon"/>
    <dgm:cxn modelId="{78A5CB7D-429A-41B3-8B80-FFD6AA715714}" srcId="{71E33649-1A3A-425D-BD5D-6E8555D9C69A}" destId="{5898743C-E7A6-4F47-9C03-CCEA1E473DF2}" srcOrd="2" destOrd="0" parTransId="{1014B21F-9CC0-418E-BCFB-2D9849503B46}" sibTransId="{D6CD91EE-4348-4436-9A45-D7092BFF1B3C}"/>
    <dgm:cxn modelId="{82D796AF-45BA-43AC-84A8-C2B81DCF92AA}" type="presOf" srcId="{5898743C-E7A6-4F47-9C03-CCEA1E473DF2}" destId="{CB27E828-3892-4B2D-BA43-EC4DF5B8B309}" srcOrd="0" destOrd="0" presId="urn:microsoft.com/office/officeart/2005/8/layout/rings+Icon"/>
    <dgm:cxn modelId="{C85CA5B1-6F9A-49C8-9CED-4B399BB835BD}" srcId="{71E33649-1A3A-425D-BD5D-6E8555D9C69A}" destId="{BAF0B31B-D0DE-43B7-9958-1F5380E85B2D}" srcOrd="1" destOrd="0" parTransId="{5C5C82E0-9CC2-463F-92B8-D841CC044CE0}" sibTransId="{59863602-1B40-4D75-9F28-5E306DD93267}"/>
    <dgm:cxn modelId="{F2E79ED3-AC89-4435-B868-5FF363DE5652}" type="presOf" srcId="{71E33649-1A3A-425D-BD5D-6E8555D9C69A}" destId="{326D7E27-2ED1-408C-9165-5295D3BE590E}" srcOrd="0" destOrd="0" presId="urn:microsoft.com/office/officeart/2005/8/layout/rings+Icon"/>
    <dgm:cxn modelId="{7264862D-7378-415A-B0BF-75901531BE7E}" type="presParOf" srcId="{326D7E27-2ED1-408C-9165-5295D3BE590E}" destId="{C9E4F9E3-9003-4DBA-9148-25BB55FC1937}" srcOrd="0" destOrd="0" presId="urn:microsoft.com/office/officeart/2005/8/layout/rings+Icon"/>
    <dgm:cxn modelId="{69AA383F-9F6B-4F6C-8FD3-7613410EA02A}" type="presParOf" srcId="{326D7E27-2ED1-408C-9165-5295D3BE590E}" destId="{51746389-5B80-4F8D-BD01-2073E64134C2}" srcOrd="1" destOrd="0" presId="urn:microsoft.com/office/officeart/2005/8/layout/rings+Icon"/>
    <dgm:cxn modelId="{4DAE8182-8677-474C-92D8-B58F8E2F48D0}" type="presParOf" srcId="{326D7E27-2ED1-408C-9165-5295D3BE590E}" destId="{CB27E828-3892-4B2D-BA43-EC4DF5B8B309}" srcOrd="2" destOrd="0" presId="urn:microsoft.com/office/officeart/2005/8/layout/rings+Icon"/>
    <dgm:cxn modelId="{FC57E04E-0E1F-4670-9569-B090CA791D4B}" type="presParOf" srcId="{326D7E27-2ED1-408C-9165-5295D3BE590E}" destId="{4A63DEF3-85B3-4043-9CAE-E333DB2F3D1C}" srcOrd="3"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3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Image processing:</a:t>
          </a: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82776" custScaleY="88166" custLinFactNeighborX="-14044" custLinFactNeighborY="-4841">
        <dgm:presLayoutVars>
          <dgm:chMax val="0"/>
          <dgm:bulletEnabled val="1"/>
        </dgm:presLayoutVars>
      </dgm:prSet>
      <dgm:spPr/>
    </dgm:pt>
  </dgm:ptLst>
  <dgm:cxnLst>
    <dgm:cxn modelId="{C2A32F19-57B0-49E5-8C0D-C058E88A028D}" type="presOf" srcId="{8B0857A4-F342-4C2D-A25A-1B2EE228AC9A}" destId="{6FB60856-E5D6-4849-9724-26374B482B8B}"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66CC6A75-C911-432A-A034-DB53F0D9EB00}" type="presOf" srcId="{995FBF40-663B-408A-B46B-B866F1FE634E}" destId="{9FE49C67-EE52-42D1-BE65-563045B07523}" srcOrd="0" destOrd="0" presId="urn:microsoft.com/office/officeart/2005/8/layout/vList2"/>
    <dgm:cxn modelId="{1FEBCA72-6D0B-4A55-A922-6013EBC4287A}"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47866C1-F7A3-4A96-BFED-B716F64F1A63}"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F63A96C7-295C-429C-8B42-FA94FCF908CD}">
      <dgm:prSet phldrT="[Text]" custT="1"/>
      <dgm:spPr/>
      <dgm:t>
        <a:bodyPr/>
        <a:lstStyle/>
        <a:p>
          <a:pPr algn="just"/>
          <a:r>
            <a:rPr lang="en-US" sz="2500" dirty="0">
              <a:solidFill>
                <a:schemeClr val="tx1"/>
              </a:solidFill>
              <a:latin typeface="+mn-lt"/>
              <a:cs typeface="Arial" pitchFamily="34" charset="0"/>
            </a:rPr>
            <a:t>Face detection is a computer technology used to identify human faces in digital images by determining the location of the faces in the image and extract sub images for each face.</a:t>
          </a:r>
        </a:p>
        <a:p>
          <a:pPr algn="l"/>
          <a:endParaRPr lang="en-US" sz="2500" dirty="0">
            <a:solidFill>
              <a:schemeClr val="tx1"/>
            </a:solidFill>
            <a:latin typeface="+mn-lt"/>
            <a:cs typeface="Arial" pitchFamily="34" charset="0"/>
          </a:endParaRPr>
        </a:p>
        <a:p>
          <a:pPr algn="just"/>
          <a:r>
            <a:rPr lang="en-US" sz="2500" dirty="0">
              <a:solidFill>
                <a:schemeClr val="tx1"/>
              </a:solidFill>
              <a:latin typeface="+mn-lt"/>
              <a:cs typeface="Arial" pitchFamily="34" charset="0"/>
            </a:rPr>
            <a:t>Viola Jones algorithm will be implemented to recognize face and non-face patterns and enable us to identify locations of the faces in the image.</a:t>
          </a:r>
          <a:endParaRPr lang="en-US" sz="2500" dirty="0">
            <a:solidFill>
              <a:schemeClr val="tx1"/>
            </a:solidFill>
            <a:latin typeface="+mn-lt"/>
          </a:endParaRPr>
        </a:p>
      </dgm:t>
    </dgm:pt>
    <dgm:pt modelId="{6501081C-9C85-4559-8328-EAF9D2C90DAD}" type="parTrans" cxnId="{07990068-DA87-4EFD-8013-40E40D834F9E}">
      <dgm:prSet/>
      <dgm:spPr/>
      <dgm:t>
        <a:bodyPr/>
        <a:lstStyle/>
        <a:p>
          <a:endParaRPr lang="en-US"/>
        </a:p>
      </dgm:t>
    </dgm:pt>
    <dgm:pt modelId="{2B6230C7-670F-42F8-A5A6-195E09977B25}" type="sibTrans" cxnId="{07990068-DA87-4EFD-8013-40E40D834F9E}">
      <dgm:prSet/>
      <dgm:spPr/>
      <dgm:t>
        <a:bodyPr/>
        <a:lstStyle/>
        <a:p>
          <a:endParaRPr lang="en-US"/>
        </a:p>
      </dgm:t>
    </dgm:pt>
    <dgm:pt modelId="{2D1146C6-2C60-48C8-ACDD-F2FF842B47B8}" type="pres">
      <dgm:prSet presAssocID="{D47866C1-F7A3-4A96-BFED-B716F64F1A63}" presName="linear" presStyleCnt="0">
        <dgm:presLayoutVars>
          <dgm:animLvl val="lvl"/>
          <dgm:resizeHandles val="exact"/>
        </dgm:presLayoutVars>
      </dgm:prSet>
      <dgm:spPr/>
    </dgm:pt>
    <dgm:pt modelId="{5440A673-F78A-4DDE-BE17-D776CDF860E1}" type="pres">
      <dgm:prSet presAssocID="{F63A96C7-295C-429C-8B42-FA94FCF908CD}" presName="parentText" presStyleLbl="node1" presStyleIdx="0" presStyleCnt="1">
        <dgm:presLayoutVars>
          <dgm:chMax val="0"/>
          <dgm:bulletEnabled val="1"/>
        </dgm:presLayoutVars>
      </dgm:prSet>
      <dgm:spPr/>
    </dgm:pt>
  </dgm:ptLst>
  <dgm:cxnLst>
    <dgm:cxn modelId="{07990068-DA87-4EFD-8013-40E40D834F9E}" srcId="{D47866C1-F7A3-4A96-BFED-B716F64F1A63}" destId="{F63A96C7-295C-429C-8B42-FA94FCF908CD}" srcOrd="0" destOrd="0" parTransId="{6501081C-9C85-4559-8328-EAF9D2C90DAD}" sibTransId="{2B6230C7-670F-42F8-A5A6-195E09977B25}"/>
    <dgm:cxn modelId="{5CE9E46D-4152-48C3-BB96-F1D783ECDAAE}" type="presOf" srcId="{F63A96C7-295C-429C-8B42-FA94FCF908CD}" destId="{5440A673-F78A-4DDE-BE17-D776CDF860E1}" srcOrd="0" destOrd="0" presId="urn:microsoft.com/office/officeart/2005/8/layout/vList2"/>
    <dgm:cxn modelId="{827A1F51-6BE6-414C-A3D0-21704D968830}" type="presOf" srcId="{D47866C1-F7A3-4A96-BFED-B716F64F1A63}" destId="{2D1146C6-2C60-48C8-ACDD-F2FF842B47B8}" srcOrd="0" destOrd="0" presId="urn:microsoft.com/office/officeart/2005/8/layout/vList2"/>
    <dgm:cxn modelId="{AA309781-3A91-4199-B293-2CF90F3BA214}" type="presParOf" srcId="{2D1146C6-2C60-48C8-ACDD-F2FF842B47B8}" destId="{5440A673-F78A-4DDE-BE17-D776CDF860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lstStyle/>
        <a:p>
          <a:pPr algn="l" rtl="0"/>
          <a:r>
            <a:rPr lang="en-US" sz="28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Face Detection</a:t>
          </a:r>
          <a:r>
            <a:rPr lang="en-US" sz="2800" b="1" cap="all" spc="0" baseline="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a:t>
          </a:r>
          <a:endParaRPr lang="en-US" sz="28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91404" custScaleY="322879" custLinFactNeighborX="-20099" custLinFactNeighborY="-8262">
        <dgm:presLayoutVars>
          <dgm:chMax val="0"/>
          <dgm:bulletEnabled val="1"/>
        </dgm:presLayoutVars>
      </dgm:prSet>
      <dgm:spPr/>
    </dgm:pt>
  </dgm:ptLst>
  <dgm:cxnLst>
    <dgm:cxn modelId="{4A113225-BB11-4F3C-A96B-5DBE4454F4D2}" type="presOf" srcId="{995FBF40-663B-408A-B46B-B866F1FE634E}" destId="{9FE49C67-EE52-42D1-BE65-563045B07523}"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6AB3A06C-A286-454E-9241-AD78F570B56D}" type="presOf" srcId="{8B0857A4-F342-4C2D-A25A-1B2EE228AC9A}" destId="{6FB60856-E5D6-4849-9724-26374B482B8B}" srcOrd="0" destOrd="0" presId="urn:microsoft.com/office/officeart/2005/8/layout/vList2"/>
    <dgm:cxn modelId="{64410DC1-67D1-4854-89B2-68BEC51890BC}"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lstStyle/>
        <a:p>
          <a:pPr algn="l" rtl="0"/>
          <a:r>
            <a:rPr lang="en-US" sz="24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How Do We Create Database</a:t>
          </a:r>
          <a:endParaRPr lang="en-US" sz="24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89716" custScaleY="254898" custLinFactNeighborX="-12782" custLinFactNeighborY="27732">
        <dgm:presLayoutVars>
          <dgm:chMax val="0"/>
          <dgm:bulletEnabled val="1"/>
        </dgm:presLayoutVars>
      </dgm:prSet>
      <dgm:spPr/>
    </dgm:pt>
  </dgm:ptLst>
  <dgm:cxnLst>
    <dgm:cxn modelId="{DC4B0817-58B8-4650-8707-DAE4D22A6A38}" type="presOf" srcId="{8B0857A4-F342-4C2D-A25A-1B2EE228AC9A}" destId="{6FB60856-E5D6-4849-9724-26374B482B8B}" srcOrd="0" destOrd="0" presId="urn:microsoft.com/office/officeart/2005/8/layout/vList2"/>
    <dgm:cxn modelId="{8E919819-E528-4512-9673-94B4FF60CEA8}" type="presOf" srcId="{995FBF40-663B-408A-B46B-B866F1FE634E}" destId="{9FE49C67-EE52-42D1-BE65-563045B07523}"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08D94D95-D5C4-4856-881C-65DF2E396F76}"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BEC684-9611-4B78-9A46-FAA72D2FE1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5BA725-EE69-4101-B20D-9BD1429FB760}">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2400" dirty="0">
              <a:solidFill>
                <a:schemeClr val="tx1"/>
              </a:solidFill>
              <a:latin typeface="+mn-lt"/>
            </a:rPr>
            <a:t>Database is the collection of face images and extracted features. And the database includes names of  students , Date  &amp;Time for each student . </a:t>
          </a:r>
        </a:p>
        <a:p>
          <a:pPr algn="l"/>
          <a:endParaRPr lang="en-US" sz="2400" dirty="0">
            <a:solidFill>
              <a:schemeClr val="tx1"/>
            </a:solidFill>
            <a:latin typeface="+mn-lt"/>
          </a:endParaRPr>
        </a:p>
        <a:p>
          <a:pPr algn="just"/>
          <a:r>
            <a:rPr lang="en-US" sz="2400" dirty="0">
              <a:solidFill>
                <a:schemeClr val="tx1"/>
              </a:solidFill>
              <a:latin typeface="+mn-lt"/>
              <a:cs typeface="Arial" pitchFamily="34" charset="0"/>
            </a:rPr>
            <a:t>We created a data base for students, were we took  images per students using Web CAM, these images were taken at different times and with variations in illumination, facial expressions, and facial details.</a:t>
          </a:r>
          <a:endParaRPr lang="en-US" sz="2400" dirty="0">
            <a:solidFill>
              <a:schemeClr val="tx1"/>
            </a:solidFill>
            <a:latin typeface="+mn-lt"/>
          </a:endParaRPr>
        </a:p>
      </dgm:t>
    </dgm:pt>
    <dgm:pt modelId="{C67A7497-B834-4CA8-83D3-1A303060061C}" type="parTrans" cxnId="{114969D6-FAE4-46B6-86AD-A00D1B922F4C}">
      <dgm:prSet/>
      <dgm:spPr/>
      <dgm:t>
        <a:bodyPr/>
        <a:lstStyle/>
        <a:p>
          <a:endParaRPr lang="en-US"/>
        </a:p>
      </dgm:t>
    </dgm:pt>
    <dgm:pt modelId="{31EE9075-498F-4CB2-B146-87C85811B4B9}" type="sibTrans" cxnId="{114969D6-FAE4-46B6-86AD-A00D1B922F4C}">
      <dgm:prSet/>
      <dgm:spPr/>
      <dgm:t>
        <a:bodyPr/>
        <a:lstStyle/>
        <a:p>
          <a:endParaRPr lang="en-US"/>
        </a:p>
      </dgm:t>
    </dgm:pt>
    <dgm:pt modelId="{B18DADD7-0C1A-4275-957B-45BB6A2B2160}" type="pres">
      <dgm:prSet presAssocID="{39BEC684-9611-4B78-9A46-FAA72D2FE163}" presName="linear" presStyleCnt="0">
        <dgm:presLayoutVars>
          <dgm:animLvl val="lvl"/>
          <dgm:resizeHandles val="exact"/>
        </dgm:presLayoutVars>
      </dgm:prSet>
      <dgm:spPr/>
    </dgm:pt>
    <dgm:pt modelId="{FE028767-CC70-4C85-ADBC-20BE9F826B18}" type="pres">
      <dgm:prSet presAssocID="{B85BA725-EE69-4101-B20D-9BD1429FB760}" presName="parentText" presStyleLbl="node1" presStyleIdx="0" presStyleCnt="1">
        <dgm:presLayoutVars>
          <dgm:chMax val="0"/>
          <dgm:bulletEnabled val="1"/>
        </dgm:presLayoutVars>
      </dgm:prSet>
      <dgm:spPr/>
    </dgm:pt>
  </dgm:ptLst>
  <dgm:cxnLst>
    <dgm:cxn modelId="{724D6E10-1D07-4835-B59C-86F237AB4B7D}" type="presOf" srcId="{B85BA725-EE69-4101-B20D-9BD1429FB760}" destId="{FE028767-CC70-4C85-ADBC-20BE9F826B18}" srcOrd="0" destOrd="0" presId="urn:microsoft.com/office/officeart/2005/8/layout/vList2"/>
    <dgm:cxn modelId="{24427BC0-D7B7-4F68-8217-FF769F341132}" type="presOf" srcId="{39BEC684-9611-4B78-9A46-FAA72D2FE163}" destId="{B18DADD7-0C1A-4275-957B-45BB6A2B2160}" srcOrd="0" destOrd="0" presId="urn:microsoft.com/office/officeart/2005/8/layout/vList2"/>
    <dgm:cxn modelId="{114969D6-FAE4-46B6-86AD-A00D1B922F4C}" srcId="{39BEC684-9611-4B78-9A46-FAA72D2FE163}" destId="{B85BA725-EE69-4101-B20D-9BD1429FB760}" srcOrd="0" destOrd="0" parTransId="{C67A7497-B834-4CA8-83D3-1A303060061C}" sibTransId="{31EE9075-498F-4CB2-B146-87C85811B4B9}"/>
    <dgm:cxn modelId="{51DA58B1-9AB9-4F1D-BFD7-1DBC361A3680}" type="presParOf" srcId="{B18DADD7-0C1A-4275-957B-45BB6A2B2160}" destId="{FE028767-CC70-4C85-ADBC-20BE9F826B1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A941441-6FC0-4E1D-B0C8-37C1B83CD9E4}"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085BE665-1115-4A25-95AA-F110A1528345}" type="pres">
      <dgm:prSet presAssocID="{CA941441-6FC0-4E1D-B0C8-37C1B83CD9E4}" presName="linear" presStyleCnt="0">
        <dgm:presLayoutVars>
          <dgm:animLvl val="lvl"/>
          <dgm:resizeHandles val="exact"/>
        </dgm:presLayoutVars>
      </dgm:prSet>
      <dgm:spPr/>
    </dgm:pt>
  </dgm:ptLst>
  <dgm:cxnLst>
    <dgm:cxn modelId="{20DDBDC8-4F1E-4753-AD67-B6AB12726973}" type="presOf" srcId="{CA941441-6FC0-4E1D-B0C8-37C1B83CD9E4}" destId="{085BE665-1115-4A25-95AA-F110A152834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11CB43F-26B1-4D11-92A4-B1159B45EF7F}"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757CC403-4D4C-4854-8B9D-0E69A41245D2}" type="pres">
      <dgm:prSet presAssocID="{411CB43F-26B1-4D11-92A4-B1159B45EF7F}" presName="linear" presStyleCnt="0">
        <dgm:presLayoutVars>
          <dgm:animLvl val="lvl"/>
          <dgm:resizeHandles val="exact"/>
        </dgm:presLayoutVars>
      </dgm:prSet>
      <dgm:spPr/>
    </dgm:pt>
  </dgm:ptLst>
  <dgm:cxnLst>
    <dgm:cxn modelId="{CF3D526B-047B-4F9D-944E-BCAA2D598980}" type="presOf" srcId="{411CB43F-26B1-4D11-92A4-B1159B45EF7F}" destId="{757CC403-4D4C-4854-8B9D-0E69A41245D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075DAC2-6464-4510-81B1-2BAA4CD21AAC}"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DA1F0A6A-0AE0-4EF3-96E6-A21434EBB7C0}">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5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Conclusion</a:t>
          </a:r>
          <a:r>
            <a:rPr lang="en-US" sz="2500" b="1" dirty="0">
              <a:solidFill>
                <a:schemeClr val="tx1"/>
              </a:solidFill>
              <a:latin typeface="Arial Unicode MS" pitchFamily="34" charset="-128"/>
              <a:ea typeface="Arial Unicode MS" pitchFamily="34" charset="-128"/>
              <a:cs typeface="+mn-cs"/>
            </a:rPr>
            <a:t>:</a:t>
          </a:r>
          <a:r>
            <a:rPr lang="ar-SA" sz="2500" b="1" dirty="0">
              <a:solidFill>
                <a:schemeClr val="tx1"/>
              </a:solidFill>
              <a:latin typeface="Arial Unicode MS" pitchFamily="34" charset="-128"/>
              <a:ea typeface="Arial Unicode MS" pitchFamily="34" charset="-128"/>
              <a:cs typeface="+mn-cs"/>
            </a:rPr>
            <a:t> </a:t>
          </a:r>
        </a:p>
      </dgm:t>
    </dgm:pt>
    <dgm:pt modelId="{9A2AEEBA-5D60-4D9E-9435-8B689C5F7DA1}" type="parTrans" cxnId="{6A726E3B-1E5E-4116-AFE7-8CA1C33EDD30}">
      <dgm:prSet/>
      <dgm:spPr/>
      <dgm:t>
        <a:bodyPr/>
        <a:lstStyle/>
        <a:p>
          <a:endParaRPr lang="en-US"/>
        </a:p>
      </dgm:t>
    </dgm:pt>
    <dgm:pt modelId="{3FF96F1D-59C0-4E2F-9712-1BCC1A8E3C50}" type="sibTrans" cxnId="{6A726E3B-1E5E-4116-AFE7-8CA1C33EDD30}">
      <dgm:prSet/>
      <dgm:spPr/>
      <dgm:t>
        <a:bodyPr/>
        <a:lstStyle/>
        <a:p>
          <a:endParaRPr lang="en-US"/>
        </a:p>
      </dgm:t>
    </dgm:pt>
    <dgm:pt modelId="{0BAEF25B-B8B5-4D4C-847B-C28D2D1216FB}" type="pres">
      <dgm:prSet presAssocID="{B075DAC2-6464-4510-81B1-2BAA4CD21AAC}" presName="linear" presStyleCnt="0">
        <dgm:presLayoutVars>
          <dgm:animLvl val="lvl"/>
          <dgm:resizeHandles val="exact"/>
        </dgm:presLayoutVars>
      </dgm:prSet>
      <dgm:spPr/>
    </dgm:pt>
    <dgm:pt modelId="{B897CB5C-CAB3-4D12-9624-B37F2CC9D928}" type="pres">
      <dgm:prSet presAssocID="{DA1F0A6A-0AE0-4EF3-96E6-A21434EBB7C0}" presName="parentText" presStyleLbl="node1" presStyleIdx="0" presStyleCnt="1" custScaleX="77424" custLinFactNeighborX="-15856" custLinFactNeighborY="-2219">
        <dgm:presLayoutVars>
          <dgm:chMax val="0"/>
          <dgm:bulletEnabled val="1"/>
        </dgm:presLayoutVars>
      </dgm:prSet>
      <dgm:spPr/>
    </dgm:pt>
  </dgm:ptLst>
  <dgm:cxnLst>
    <dgm:cxn modelId="{6A726E3B-1E5E-4116-AFE7-8CA1C33EDD30}" srcId="{B075DAC2-6464-4510-81B1-2BAA4CD21AAC}" destId="{DA1F0A6A-0AE0-4EF3-96E6-A21434EBB7C0}" srcOrd="0" destOrd="0" parTransId="{9A2AEEBA-5D60-4D9E-9435-8B689C5F7DA1}" sibTransId="{3FF96F1D-59C0-4E2F-9712-1BCC1A8E3C50}"/>
    <dgm:cxn modelId="{78E7CA4D-4450-46C6-A59C-6AD8D9C017DF}" type="presOf" srcId="{B075DAC2-6464-4510-81B1-2BAA4CD21AAC}" destId="{0BAEF25B-B8B5-4D4C-847B-C28D2D1216FB}" srcOrd="0" destOrd="0" presId="urn:microsoft.com/office/officeart/2005/8/layout/vList2"/>
    <dgm:cxn modelId="{107F397C-7F49-4436-B6C8-31E715784C80}" type="presOf" srcId="{DA1F0A6A-0AE0-4EF3-96E6-A21434EBB7C0}" destId="{B897CB5C-CAB3-4D12-9624-B37F2CC9D928}" srcOrd="0" destOrd="0" presId="urn:microsoft.com/office/officeart/2005/8/layout/vList2"/>
    <dgm:cxn modelId="{31530458-7EB6-4B7C-9F2D-4D1033142C4E}" type="presParOf" srcId="{0BAEF25B-B8B5-4D4C-847B-C28D2D1216FB}" destId="{B897CB5C-CAB3-4D12-9624-B37F2CC9D92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6EC4B5C-32E2-4122-A39B-1F072B28782A}"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90A3E09D-7972-4B49-B9D4-23E0B4AC28F6}">
      <dgm:prSet custT="1"/>
      <dgm:spPr/>
      <dgm:t>
        <a:bodyPr/>
        <a:lstStyle/>
        <a:p>
          <a:pPr algn="just" rtl="0"/>
          <a:r>
            <a:rPr lang="en-US" sz="2000" dirty="0">
              <a:solidFill>
                <a:schemeClr val="tx1"/>
              </a:solidFill>
              <a:latin typeface="+mn-lt"/>
            </a:rPr>
            <a:t>From our experiment, we noticed the face recognition was sensitive to face background, light, and head orientations. This technique described the accurate and efficient method of automatic attendance in the classroom which could replace the traditional method. An automatic attendance has many advantages, most of the existing systems are time consuming and require semi manual interference from lecturers, our system seeks to solve these issues by using face recognition in the process to save the time and labor. And No need for installing complex hardware for taking the attendance in classroom, all we need is a camera and laptop. We used algorithms that can detect and recognize faces in the image. </a:t>
          </a:r>
          <a:endParaRPr lang="ar-JO" sz="2000" dirty="0">
            <a:solidFill>
              <a:schemeClr val="tx1"/>
            </a:solidFill>
            <a:latin typeface="+mn-lt"/>
          </a:endParaRPr>
        </a:p>
      </dgm:t>
    </dgm:pt>
    <dgm:pt modelId="{54E2D9EC-F6E3-4FC4-B74C-5C477F17B15E}" type="parTrans" cxnId="{9B20A7B4-A08B-4D31-8A6F-456EC92B0F42}">
      <dgm:prSet/>
      <dgm:spPr/>
      <dgm:t>
        <a:bodyPr/>
        <a:lstStyle/>
        <a:p>
          <a:pPr rtl="1"/>
          <a:endParaRPr lang="ar-JO"/>
        </a:p>
      </dgm:t>
    </dgm:pt>
    <dgm:pt modelId="{28F94A48-BAEF-466E-9F8B-9F51AEA31E93}" type="sibTrans" cxnId="{9B20A7B4-A08B-4D31-8A6F-456EC92B0F42}">
      <dgm:prSet/>
      <dgm:spPr/>
      <dgm:t>
        <a:bodyPr/>
        <a:lstStyle/>
        <a:p>
          <a:pPr rtl="1"/>
          <a:endParaRPr lang="ar-JO"/>
        </a:p>
      </dgm:t>
    </dgm:pt>
    <dgm:pt modelId="{5CC2D62A-028A-4532-ADA4-EAD6AA2E8A70}" type="pres">
      <dgm:prSet presAssocID="{36EC4B5C-32E2-4122-A39B-1F072B28782A}" presName="linear" presStyleCnt="0">
        <dgm:presLayoutVars>
          <dgm:animLvl val="lvl"/>
          <dgm:resizeHandles val="exact"/>
        </dgm:presLayoutVars>
      </dgm:prSet>
      <dgm:spPr/>
    </dgm:pt>
    <dgm:pt modelId="{B9ECA85C-B6F0-4AE4-A5FA-659809D9EE39}" type="pres">
      <dgm:prSet presAssocID="{90A3E09D-7972-4B49-B9D4-23E0B4AC28F6}" presName="parentText" presStyleLbl="node1" presStyleIdx="0" presStyleCnt="1" custScaleY="124998">
        <dgm:presLayoutVars>
          <dgm:chMax val="0"/>
          <dgm:bulletEnabled val="1"/>
        </dgm:presLayoutVars>
      </dgm:prSet>
      <dgm:spPr/>
    </dgm:pt>
  </dgm:ptLst>
  <dgm:cxnLst>
    <dgm:cxn modelId="{D7D6F05B-5E3F-48B0-9882-8B88D878E684}" type="presOf" srcId="{36EC4B5C-32E2-4122-A39B-1F072B28782A}" destId="{5CC2D62A-028A-4532-ADA4-EAD6AA2E8A70}" srcOrd="0" destOrd="0" presId="urn:microsoft.com/office/officeart/2005/8/layout/vList2"/>
    <dgm:cxn modelId="{149A8755-B299-45D8-9034-50715536246C}" type="presOf" srcId="{90A3E09D-7972-4B49-B9D4-23E0B4AC28F6}" destId="{B9ECA85C-B6F0-4AE4-A5FA-659809D9EE39}" srcOrd="0" destOrd="0" presId="urn:microsoft.com/office/officeart/2005/8/layout/vList2"/>
    <dgm:cxn modelId="{9B20A7B4-A08B-4D31-8A6F-456EC92B0F42}" srcId="{36EC4B5C-32E2-4122-A39B-1F072B28782A}" destId="{90A3E09D-7972-4B49-B9D4-23E0B4AC28F6}" srcOrd="0" destOrd="0" parTransId="{54E2D9EC-F6E3-4FC4-B74C-5C477F17B15E}" sibTransId="{28F94A48-BAEF-466E-9F8B-9F51AEA31E93}"/>
    <dgm:cxn modelId="{ADB6E8E2-AD27-46AB-A92D-4DCE19F65DFB}" type="presParOf" srcId="{5CC2D62A-028A-4532-ADA4-EAD6AA2E8A70}" destId="{B9ECA85C-B6F0-4AE4-A5FA-659809D9EE3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E2057-7E9C-4248-95FF-C0CCE8C049E8}"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n-US"/>
        </a:p>
      </dgm:t>
    </dgm:pt>
    <dgm:pt modelId="{6AAE30FC-BB9E-48CE-95E8-7C5F1A662882}">
      <dgm:prSet custT="1">
        <dgm:style>
          <a:lnRef idx="2">
            <a:schemeClr val="accent3"/>
          </a:lnRef>
          <a:fillRef idx="1">
            <a:schemeClr val="lt1"/>
          </a:fillRef>
          <a:effectRef idx="0">
            <a:schemeClr val="accent3"/>
          </a:effectRef>
          <a:fontRef idx="minor">
            <a:schemeClr val="dk1"/>
          </a:fontRef>
        </dgm:style>
      </dgm:prSet>
      <dgm:spPr/>
      <dgm:t>
        <a:bodyPr/>
        <a:lstStyle/>
        <a:p>
          <a:pPr rtl="1"/>
          <a:r>
            <a:rPr lang="en-US" sz="2000" b="1" dirty="0"/>
            <a:t>Rohan Anil  Tade</a:t>
          </a:r>
          <a:endParaRPr lang="en-US" sz="2000" dirty="0"/>
        </a:p>
      </dgm:t>
    </dgm:pt>
    <dgm:pt modelId="{06160AEC-01D6-4865-92E6-5E10C3071225}" type="parTrans" cxnId="{32198F60-DFB1-476F-9D95-2DEA1CD8B160}">
      <dgm:prSet/>
      <dgm:spPr/>
      <dgm:t>
        <a:bodyPr/>
        <a:lstStyle/>
        <a:p>
          <a:endParaRPr lang="en-US" sz="2000"/>
        </a:p>
      </dgm:t>
    </dgm:pt>
    <dgm:pt modelId="{6CCDA67B-261B-422B-A225-E23383072B84}" type="sibTrans" cxnId="{32198F60-DFB1-476F-9D95-2DEA1CD8B160}">
      <dgm:prSet custT="1"/>
      <dgm:spPr/>
      <dgm:t>
        <a:bodyPr/>
        <a:lstStyle/>
        <a:p>
          <a:endParaRPr lang="en-US" sz="2000" dirty="0"/>
        </a:p>
      </dgm:t>
    </dgm:pt>
    <dgm:pt modelId="{9122FBE1-AFBC-4DBC-885F-A02133F937DB}">
      <dgm:prSet custT="1">
        <dgm:style>
          <a:lnRef idx="2">
            <a:schemeClr val="accent3"/>
          </a:lnRef>
          <a:fillRef idx="1">
            <a:schemeClr val="lt1"/>
          </a:fillRef>
          <a:effectRef idx="0">
            <a:schemeClr val="accent3"/>
          </a:effectRef>
          <a:fontRef idx="minor">
            <a:schemeClr val="dk1"/>
          </a:fontRef>
        </dgm:style>
      </dgm:prSet>
      <dgm:spPr/>
      <dgm:t>
        <a:bodyPr/>
        <a:lstStyle/>
        <a:p>
          <a:pPr rtl="1"/>
          <a:r>
            <a:rPr lang="en-US" sz="2000" b="1" dirty="0"/>
            <a:t>Deepesh Saroj </a:t>
          </a:r>
        </a:p>
      </dgm:t>
    </dgm:pt>
    <dgm:pt modelId="{D03CBD1A-1F9B-4CF0-A32E-DF7896652E2D}" type="parTrans" cxnId="{6FA1C1B1-F6BB-44D1-A8F8-AAA0EB88E649}">
      <dgm:prSet/>
      <dgm:spPr/>
      <dgm:t>
        <a:bodyPr/>
        <a:lstStyle/>
        <a:p>
          <a:endParaRPr lang="en-US" sz="2000"/>
        </a:p>
      </dgm:t>
    </dgm:pt>
    <dgm:pt modelId="{97137BEA-09A3-416F-B7B4-6CE209B68997}" type="sibTrans" cxnId="{6FA1C1B1-F6BB-44D1-A8F8-AAA0EB88E649}">
      <dgm:prSet custT="1"/>
      <dgm:spPr/>
      <dgm:t>
        <a:bodyPr/>
        <a:lstStyle/>
        <a:p>
          <a:endParaRPr lang="en-US" sz="2000" dirty="0"/>
        </a:p>
      </dgm:t>
    </dgm:pt>
    <dgm:pt modelId="{AF8C7611-0208-4129-B4D0-C7FE2C65233D}">
      <dgm:prSet custT="1">
        <dgm:style>
          <a:lnRef idx="2">
            <a:schemeClr val="accent3"/>
          </a:lnRef>
          <a:fillRef idx="1">
            <a:schemeClr val="lt1"/>
          </a:fillRef>
          <a:effectRef idx="0">
            <a:schemeClr val="accent3"/>
          </a:effectRef>
          <a:fontRef idx="minor">
            <a:schemeClr val="dk1"/>
          </a:fontRef>
        </dgm:style>
      </dgm:prSet>
      <dgm:spPr/>
      <dgm:t>
        <a:bodyPr/>
        <a:lstStyle/>
        <a:p>
          <a:pPr rtl="1"/>
          <a:r>
            <a:rPr lang="en-US" sz="2000" b="1" dirty="0"/>
            <a:t>Prabhat Thakur</a:t>
          </a:r>
          <a:endParaRPr lang="en-US" sz="2000" dirty="0"/>
        </a:p>
      </dgm:t>
    </dgm:pt>
    <dgm:pt modelId="{6328E3AC-E1EA-429C-BDAD-75EDA11B3237}" type="parTrans" cxnId="{EC7A5C68-5943-4431-B18B-FBE94C6C8573}">
      <dgm:prSet/>
      <dgm:spPr/>
      <dgm:t>
        <a:bodyPr/>
        <a:lstStyle/>
        <a:p>
          <a:endParaRPr lang="en-US" sz="2000"/>
        </a:p>
      </dgm:t>
    </dgm:pt>
    <dgm:pt modelId="{CB9629F9-2A22-4B39-9615-B1540F5F14CB}" type="sibTrans" cxnId="{EC7A5C68-5943-4431-B18B-FBE94C6C8573}">
      <dgm:prSet custT="1"/>
      <dgm:spPr/>
      <dgm:t>
        <a:bodyPr/>
        <a:lstStyle/>
        <a:p>
          <a:endParaRPr lang="en-US" sz="2000" dirty="0"/>
        </a:p>
      </dgm:t>
    </dgm:pt>
    <dgm:pt modelId="{40623434-2D55-4380-85CB-DE30FF05581E}">
      <dgm:prSet custT="1">
        <dgm:style>
          <a:lnRef idx="2">
            <a:schemeClr val="accent3"/>
          </a:lnRef>
          <a:fillRef idx="1">
            <a:schemeClr val="lt1"/>
          </a:fillRef>
          <a:effectRef idx="0">
            <a:schemeClr val="accent3"/>
          </a:effectRef>
          <a:fontRef idx="minor">
            <a:schemeClr val="dk1"/>
          </a:fontRef>
        </dgm:style>
      </dgm:prSet>
      <dgm:spPr/>
      <dgm:t>
        <a:bodyPr/>
        <a:lstStyle/>
        <a:p>
          <a:pPr rtl="1"/>
          <a:r>
            <a:rPr lang="en-US" sz="2000" b="1" dirty="0" err="1"/>
            <a:t>Bhavi</a:t>
          </a:r>
          <a:r>
            <a:rPr lang="en-US" sz="2000" b="1" dirty="0"/>
            <a:t> </a:t>
          </a:r>
          <a:r>
            <a:rPr lang="en-US" sz="2000" b="1" dirty="0" err="1"/>
            <a:t>Chavhan</a:t>
          </a:r>
          <a:endParaRPr lang="en-US" sz="2000" b="1" dirty="0"/>
        </a:p>
      </dgm:t>
    </dgm:pt>
    <dgm:pt modelId="{89ABC4D7-D799-4C98-886A-DBE701F8DDF7}" type="parTrans" cxnId="{FB256232-D36F-4DB2-8C20-62DCFE53BE00}">
      <dgm:prSet/>
      <dgm:spPr/>
      <dgm:t>
        <a:bodyPr/>
        <a:lstStyle/>
        <a:p>
          <a:endParaRPr lang="en-US" sz="2000"/>
        </a:p>
      </dgm:t>
    </dgm:pt>
    <dgm:pt modelId="{539E786F-C6DF-410C-A1F9-4298CD3F87C7}" type="sibTrans" cxnId="{FB256232-D36F-4DB2-8C20-62DCFE53BE00}">
      <dgm:prSet/>
      <dgm:spPr/>
      <dgm:t>
        <a:bodyPr/>
        <a:lstStyle/>
        <a:p>
          <a:endParaRPr lang="en-US" sz="2000"/>
        </a:p>
      </dgm:t>
    </dgm:pt>
    <dgm:pt modelId="{79A4B80F-DA55-496A-BE83-712A6477125E}" type="pres">
      <dgm:prSet presAssocID="{8D9E2057-7E9C-4248-95FF-C0CCE8C049E8}" presName="Name0" presStyleCnt="0">
        <dgm:presLayoutVars>
          <dgm:dir/>
          <dgm:resizeHandles val="exact"/>
        </dgm:presLayoutVars>
      </dgm:prSet>
      <dgm:spPr/>
    </dgm:pt>
    <dgm:pt modelId="{EBBBA59E-E0D4-4D90-AFD6-8D2852E0E488}" type="pres">
      <dgm:prSet presAssocID="{6AAE30FC-BB9E-48CE-95E8-7C5F1A662882}" presName="node" presStyleLbl="node1" presStyleIdx="0" presStyleCnt="4" custScaleX="144133" custScaleY="146527">
        <dgm:presLayoutVars>
          <dgm:bulletEnabled val="1"/>
        </dgm:presLayoutVars>
      </dgm:prSet>
      <dgm:spPr/>
    </dgm:pt>
    <dgm:pt modelId="{5AE625BC-A079-40F0-91AC-36491520AA99}" type="pres">
      <dgm:prSet presAssocID="{6CCDA67B-261B-422B-A225-E23383072B84}" presName="sibTrans" presStyleLbl="sibTrans2D1" presStyleIdx="0" presStyleCnt="3"/>
      <dgm:spPr/>
    </dgm:pt>
    <dgm:pt modelId="{0793037C-34AB-4BB2-81A5-87C84CF05BDD}" type="pres">
      <dgm:prSet presAssocID="{6CCDA67B-261B-422B-A225-E23383072B84}" presName="connectorText" presStyleLbl="sibTrans2D1" presStyleIdx="0" presStyleCnt="3"/>
      <dgm:spPr/>
    </dgm:pt>
    <dgm:pt modelId="{4DB9441F-1739-449D-AAB7-D4D93CAE08B5}" type="pres">
      <dgm:prSet presAssocID="{9122FBE1-AFBC-4DBC-885F-A02133F937DB}" presName="node" presStyleLbl="node1" presStyleIdx="1" presStyleCnt="4" custScaleX="146187" custScaleY="164924" custLinFactNeighborX="-12796" custLinFactNeighborY="3165">
        <dgm:presLayoutVars>
          <dgm:bulletEnabled val="1"/>
        </dgm:presLayoutVars>
      </dgm:prSet>
      <dgm:spPr/>
    </dgm:pt>
    <dgm:pt modelId="{D3ECD028-5CDF-4857-A936-F0F101BA6A07}" type="pres">
      <dgm:prSet presAssocID="{97137BEA-09A3-416F-B7B4-6CE209B68997}" presName="sibTrans" presStyleLbl="sibTrans2D1" presStyleIdx="1" presStyleCnt="3"/>
      <dgm:spPr/>
    </dgm:pt>
    <dgm:pt modelId="{769EA05F-EF11-47DD-949A-9EE31AC9F80E}" type="pres">
      <dgm:prSet presAssocID="{97137BEA-09A3-416F-B7B4-6CE209B68997}" presName="connectorText" presStyleLbl="sibTrans2D1" presStyleIdx="1" presStyleCnt="3"/>
      <dgm:spPr/>
    </dgm:pt>
    <dgm:pt modelId="{87A9B5BE-4260-4CE4-BC3C-5688C4B71987}" type="pres">
      <dgm:prSet presAssocID="{AF8C7611-0208-4129-B4D0-C7FE2C65233D}" presName="node" presStyleLbl="node1" presStyleIdx="2" presStyleCnt="4" custScaleX="151040" custScaleY="152747" custLinFactNeighborX="503" custLinFactNeighborY="3030">
        <dgm:presLayoutVars>
          <dgm:bulletEnabled val="1"/>
        </dgm:presLayoutVars>
      </dgm:prSet>
      <dgm:spPr/>
    </dgm:pt>
    <dgm:pt modelId="{B9C40E31-9CEB-405C-8C8C-595605F8502B}" type="pres">
      <dgm:prSet presAssocID="{CB9629F9-2A22-4B39-9615-B1540F5F14CB}" presName="sibTrans" presStyleLbl="sibTrans2D1" presStyleIdx="2" presStyleCnt="3"/>
      <dgm:spPr/>
    </dgm:pt>
    <dgm:pt modelId="{FAE40140-2B36-4D5A-B893-4F77DD7CDD17}" type="pres">
      <dgm:prSet presAssocID="{CB9629F9-2A22-4B39-9615-B1540F5F14CB}" presName="connectorText" presStyleLbl="sibTrans2D1" presStyleIdx="2" presStyleCnt="3"/>
      <dgm:spPr/>
    </dgm:pt>
    <dgm:pt modelId="{F3CC88FA-C844-4C89-AF00-91CDE8F52914}" type="pres">
      <dgm:prSet presAssocID="{40623434-2D55-4380-85CB-DE30FF05581E}" presName="node" presStyleLbl="node1" presStyleIdx="3" presStyleCnt="4" custScaleX="169919" custScaleY="145815">
        <dgm:presLayoutVars>
          <dgm:bulletEnabled val="1"/>
        </dgm:presLayoutVars>
      </dgm:prSet>
      <dgm:spPr/>
    </dgm:pt>
  </dgm:ptLst>
  <dgm:cxnLst>
    <dgm:cxn modelId="{A1FDB50E-85E3-4F60-AB1B-100DA994C8E4}" type="presOf" srcId="{8D9E2057-7E9C-4248-95FF-C0CCE8C049E8}" destId="{79A4B80F-DA55-496A-BE83-712A6477125E}" srcOrd="0" destOrd="0" presId="urn:microsoft.com/office/officeart/2005/8/layout/process1"/>
    <dgm:cxn modelId="{E16F4514-EEE8-40F9-9E3F-BDB571C3000E}" type="presOf" srcId="{AF8C7611-0208-4129-B4D0-C7FE2C65233D}" destId="{87A9B5BE-4260-4CE4-BC3C-5688C4B71987}" srcOrd="0" destOrd="0" presId="urn:microsoft.com/office/officeart/2005/8/layout/process1"/>
    <dgm:cxn modelId="{FB256232-D36F-4DB2-8C20-62DCFE53BE00}" srcId="{8D9E2057-7E9C-4248-95FF-C0CCE8C049E8}" destId="{40623434-2D55-4380-85CB-DE30FF05581E}" srcOrd="3" destOrd="0" parTransId="{89ABC4D7-D799-4C98-886A-DBE701F8DDF7}" sibTransId="{539E786F-C6DF-410C-A1F9-4298CD3F87C7}"/>
    <dgm:cxn modelId="{E6C7C233-273D-4B29-883C-D27F80DE6B64}" type="presOf" srcId="{CB9629F9-2A22-4B39-9615-B1540F5F14CB}" destId="{B9C40E31-9CEB-405C-8C8C-595605F8502B}" srcOrd="0" destOrd="0" presId="urn:microsoft.com/office/officeart/2005/8/layout/process1"/>
    <dgm:cxn modelId="{2F4CF633-8921-41B1-9B12-DFC7ECA3738B}" type="presOf" srcId="{6CCDA67B-261B-422B-A225-E23383072B84}" destId="{0793037C-34AB-4BB2-81A5-87C84CF05BDD}" srcOrd="1" destOrd="0" presId="urn:microsoft.com/office/officeart/2005/8/layout/process1"/>
    <dgm:cxn modelId="{BFE75D3C-4531-46CC-95B8-A583323F7817}" type="presOf" srcId="{40623434-2D55-4380-85CB-DE30FF05581E}" destId="{F3CC88FA-C844-4C89-AF00-91CDE8F52914}" srcOrd="0" destOrd="0" presId="urn:microsoft.com/office/officeart/2005/8/layout/process1"/>
    <dgm:cxn modelId="{32198F60-DFB1-476F-9D95-2DEA1CD8B160}" srcId="{8D9E2057-7E9C-4248-95FF-C0CCE8C049E8}" destId="{6AAE30FC-BB9E-48CE-95E8-7C5F1A662882}" srcOrd="0" destOrd="0" parTransId="{06160AEC-01D6-4865-92E6-5E10C3071225}" sibTransId="{6CCDA67B-261B-422B-A225-E23383072B84}"/>
    <dgm:cxn modelId="{3CC39E66-A83E-4523-B52C-5C9CF6ACA2A5}" type="presOf" srcId="{97137BEA-09A3-416F-B7B4-6CE209B68997}" destId="{D3ECD028-5CDF-4857-A936-F0F101BA6A07}" srcOrd="0" destOrd="0" presId="urn:microsoft.com/office/officeart/2005/8/layout/process1"/>
    <dgm:cxn modelId="{EC7A5C68-5943-4431-B18B-FBE94C6C8573}" srcId="{8D9E2057-7E9C-4248-95FF-C0CCE8C049E8}" destId="{AF8C7611-0208-4129-B4D0-C7FE2C65233D}" srcOrd="2" destOrd="0" parTransId="{6328E3AC-E1EA-429C-BDAD-75EDA11B3237}" sibTransId="{CB9629F9-2A22-4B39-9615-B1540F5F14CB}"/>
    <dgm:cxn modelId="{E25BEF50-B324-4A12-B58D-71C998631AD2}" type="presOf" srcId="{9122FBE1-AFBC-4DBC-885F-A02133F937DB}" destId="{4DB9441F-1739-449D-AAB7-D4D93CAE08B5}" srcOrd="0" destOrd="0" presId="urn:microsoft.com/office/officeart/2005/8/layout/process1"/>
    <dgm:cxn modelId="{45EC5973-5B80-462A-8DE9-06A89E47BC70}" type="presOf" srcId="{97137BEA-09A3-416F-B7B4-6CE209B68997}" destId="{769EA05F-EF11-47DD-949A-9EE31AC9F80E}" srcOrd="1" destOrd="0" presId="urn:microsoft.com/office/officeart/2005/8/layout/process1"/>
    <dgm:cxn modelId="{853E8A74-3FBC-4403-9567-99900663461F}" type="presOf" srcId="{CB9629F9-2A22-4B39-9615-B1540F5F14CB}" destId="{FAE40140-2B36-4D5A-B893-4F77DD7CDD17}" srcOrd="1" destOrd="0" presId="urn:microsoft.com/office/officeart/2005/8/layout/process1"/>
    <dgm:cxn modelId="{6FA1C1B1-F6BB-44D1-A8F8-AAA0EB88E649}" srcId="{8D9E2057-7E9C-4248-95FF-C0CCE8C049E8}" destId="{9122FBE1-AFBC-4DBC-885F-A02133F937DB}" srcOrd="1" destOrd="0" parTransId="{D03CBD1A-1F9B-4CF0-A32E-DF7896652E2D}" sibTransId="{97137BEA-09A3-416F-B7B4-6CE209B68997}"/>
    <dgm:cxn modelId="{0C120DBD-E9A1-485A-93C0-AE9FC07AF952}" type="presOf" srcId="{6AAE30FC-BB9E-48CE-95E8-7C5F1A662882}" destId="{EBBBA59E-E0D4-4D90-AFD6-8D2852E0E488}" srcOrd="0" destOrd="0" presId="urn:microsoft.com/office/officeart/2005/8/layout/process1"/>
    <dgm:cxn modelId="{859E96E2-DA4B-4ADA-BC13-A89B57994597}" type="presOf" srcId="{6CCDA67B-261B-422B-A225-E23383072B84}" destId="{5AE625BC-A079-40F0-91AC-36491520AA99}" srcOrd="0" destOrd="0" presId="urn:microsoft.com/office/officeart/2005/8/layout/process1"/>
    <dgm:cxn modelId="{58B8B806-4F33-44A5-9A28-93585A20D7E7}" type="presParOf" srcId="{79A4B80F-DA55-496A-BE83-712A6477125E}" destId="{EBBBA59E-E0D4-4D90-AFD6-8D2852E0E488}" srcOrd="0" destOrd="0" presId="urn:microsoft.com/office/officeart/2005/8/layout/process1"/>
    <dgm:cxn modelId="{5BF4F37D-878C-46AB-AD97-B44EA5B284B0}" type="presParOf" srcId="{79A4B80F-DA55-496A-BE83-712A6477125E}" destId="{5AE625BC-A079-40F0-91AC-36491520AA99}" srcOrd="1" destOrd="0" presId="urn:microsoft.com/office/officeart/2005/8/layout/process1"/>
    <dgm:cxn modelId="{F1E7C78A-19A1-492D-BAB3-F516ED4FF980}" type="presParOf" srcId="{5AE625BC-A079-40F0-91AC-36491520AA99}" destId="{0793037C-34AB-4BB2-81A5-87C84CF05BDD}" srcOrd="0" destOrd="0" presId="urn:microsoft.com/office/officeart/2005/8/layout/process1"/>
    <dgm:cxn modelId="{6F141DFA-CD27-4BD4-865F-CC8969E17044}" type="presParOf" srcId="{79A4B80F-DA55-496A-BE83-712A6477125E}" destId="{4DB9441F-1739-449D-AAB7-D4D93CAE08B5}" srcOrd="2" destOrd="0" presId="urn:microsoft.com/office/officeart/2005/8/layout/process1"/>
    <dgm:cxn modelId="{076E886A-8C64-48B2-B3CD-EA02C304A67A}" type="presParOf" srcId="{79A4B80F-DA55-496A-BE83-712A6477125E}" destId="{D3ECD028-5CDF-4857-A936-F0F101BA6A07}" srcOrd="3" destOrd="0" presId="urn:microsoft.com/office/officeart/2005/8/layout/process1"/>
    <dgm:cxn modelId="{174733DF-077B-4AC4-9642-0A735B957529}" type="presParOf" srcId="{D3ECD028-5CDF-4857-A936-F0F101BA6A07}" destId="{769EA05F-EF11-47DD-949A-9EE31AC9F80E}" srcOrd="0" destOrd="0" presId="urn:microsoft.com/office/officeart/2005/8/layout/process1"/>
    <dgm:cxn modelId="{0AAF429A-979D-4E50-9BB9-12AADD71F239}" type="presParOf" srcId="{79A4B80F-DA55-496A-BE83-712A6477125E}" destId="{87A9B5BE-4260-4CE4-BC3C-5688C4B71987}" srcOrd="4" destOrd="0" presId="urn:microsoft.com/office/officeart/2005/8/layout/process1"/>
    <dgm:cxn modelId="{0EDF7D97-39C2-4701-9218-04CA609411E0}" type="presParOf" srcId="{79A4B80F-DA55-496A-BE83-712A6477125E}" destId="{B9C40E31-9CEB-405C-8C8C-595605F8502B}" srcOrd="5" destOrd="0" presId="urn:microsoft.com/office/officeart/2005/8/layout/process1"/>
    <dgm:cxn modelId="{2615EA86-5855-48C4-B353-31114505175A}" type="presParOf" srcId="{B9C40E31-9CEB-405C-8C8C-595605F8502B}" destId="{FAE40140-2B36-4D5A-B893-4F77DD7CDD17}" srcOrd="0" destOrd="0" presId="urn:microsoft.com/office/officeart/2005/8/layout/process1"/>
    <dgm:cxn modelId="{4CC7E5B0-D2AE-400B-94B8-110549FF9B1A}" type="presParOf" srcId="{79A4B80F-DA55-496A-BE83-712A6477125E}" destId="{F3CC88FA-C844-4C89-AF00-91CDE8F52914}"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7DD24A0-2195-45B5-B2FF-979D115E0C41}"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AF520D00-4A50-4A02-8338-454B3EBCF925}">
      <dgm:prSet custT="1">
        <dgm:style>
          <a:lnRef idx="2">
            <a:schemeClr val="accent3"/>
          </a:lnRef>
          <a:fillRef idx="1">
            <a:schemeClr val="lt1"/>
          </a:fillRef>
          <a:effectRef idx="0">
            <a:schemeClr val="accent3"/>
          </a:effectRef>
          <a:fontRef idx="minor">
            <a:schemeClr val="dk1"/>
          </a:fontRef>
        </dgm:style>
      </dgm:prSet>
      <dgm:spPr/>
      <dgm:t>
        <a:bodyPr/>
        <a:lstStyle/>
        <a:p>
          <a:pPr algn="just" rtl="0"/>
          <a:r>
            <a:rPr lang="en-US" sz="2500" dirty="0">
              <a:solidFill>
                <a:schemeClr val="tx1"/>
              </a:solidFill>
            </a:rPr>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endParaRPr lang="en-US" sz="2500" dirty="0">
            <a:solidFill>
              <a:schemeClr val="tx1"/>
            </a:solidFill>
            <a:latin typeface="Arial" pitchFamily="34" charset="0"/>
            <a:cs typeface="Arial" pitchFamily="34" charset="0"/>
          </a:endParaRPr>
        </a:p>
      </dgm:t>
    </dgm:pt>
    <dgm:pt modelId="{E95AA52A-558E-4280-9B9B-301B31C7F181}" type="parTrans" cxnId="{C53D91CB-9035-4CE6-AE15-2862416B0D4A}">
      <dgm:prSet/>
      <dgm:spPr/>
      <dgm:t>
        <a:bodyPr/>
        <a:lstStyle/>
        <a:p>
          <a:endParaRPr lang="en-US"/>
        </a:p>
      </dgm:t>
    </dgm:pt>
    <dgm:pt modelId="{6C54BBBA-0517-4413-82A8-C440BBE3EAA2}" type="sibTrans" cxnId="{C53D91CB-9035-4CE6-AE15-2862416B0D4A}">
      <dgm:prSet/>
      <dgm:spPr/>
      <dgm:t>
        <a:bodyPr/>
        <a:lstStyle/>
        <a:p>
          <a:endParaRPr lang="en-US"/>
        </a:p>
      </dgm:t>
    </dgm:pt>
    <dgm:pt modelId="{F3AC32C5-E950-4FB8-AAE3-AFEED00E0F9A}" type="pres">
      <dgm:prSet presAssocID="{57DD24A0-2195-45B5-B2FF-979D115E0C41}" presName="linear" presStyleCnt="0">
        <dgm:presLayoutVars>
          <dgm:animLvl val="lvl"/>
          <dgm:resizeHandles val="exact"/>
        </dgm:presLayoutVars>
      </dgm:prSet>
      <dgm:spPr/>
    </dgm:pt>
    <dgm:pt modelId="{BCC2FBDB-BD8D-466B-94F3-E7B87E86165D}" type="pres">
      <dgm:prSet presAssocID="{AF520D00-4A50-4A02-8338-454B3EBCF925}" presName="parentText" presStyleLbl="node1" presStyleIdx="0" presStyleCnt="1" custScaleY="1096243" custLinFactY="-100000" custLinFactNeighborX="-1295" custLinFactNeighborY="-186185">
        <dgm:presLayoutVars>
          <dgm:chMax val="0"/>
          <dgm:bulletEnabled val="1"/>
        </dgm:presLayoutVars>
      </dgm:prSet>
      <dgm:spPr/>
    </dgm:pt>
  </dgm:ptLst>
  <dgm:cxnLst>
    <dgm:cxn modelId="{75050345-B6EA-4CAA-A308-E552BEAE47DC}" type="presOf" srcId="{57DD24A0-2195-45B5-B2FF-979D115E0C41}" destId="{F3AC32C5-E950-4FB8-AAE3-AFEED00E0F9A}" srcOrd="0" destOrd="0" presId="urn:microsoft.com/office/officeart/2005/8/layout/vList2"/>
    <dgm:cxn modelId="{BDC9A8A3-F53B-464D-8C40-D6AA6B78164B}" type="presOf" srcId="{AF520D00-4A50-4A02-8338-454B3EBCF925}" destId="{BCC2FBDB-BD8D-466B-94F3-E7B87E86165D}" srcOrd="0" destOrd="0" presId="urn:microsoft.com/office/officeart/2005/8/layout/vList2"/>
    <dgm:cxn modelId="{C53D91CB-9035-4CE6-AE15-2862416B0D4A}" srcId="{57DD24A0-2195-45B5-B2FF-979D115E0C41}" destId="{AF520D00-4A50-4A02-8338-454B3EBCF925}" srcOrd="0" destOrd="0" parTransId="{E95AA52A-558E-4280-9B9B-301B31C7F181}" sibTransId="{6C54BBBA-0517-4413-82A8-C440BBE3EAA2}"/>
    <dgm:cxn modelId="{0751C400-9235-42B3-844A-8B3B2B0231D9}" type="presParOf" srcId="{F3AC32C5-E950-4FB8-AAE3-AFEED00E0F9A}" destId="{BCC2FBDB-BD8D-466B-94F3-E7B87E86165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6F4563F-05B6-4D95-9CE3-3859B0663EA4}"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C3E84D-4493-461F-B153-C8715FC4031A}">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rtl="1"/>
          <a:r>
            <a:rPr lang="en-US" sz="25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Future work</a:t>
          </a:r>
          <a:endParaRPr lang="ar-SA" sz="25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endParaRPr>
        </a:p>
      </dgm:t>
    </dgm:pt>
    <dgm:pt modelId="{99E545BB-0A3A-4702-ACB8-13A81AAE3A91}" type="parTrans" cxnId="{D573DF99-23CB-44CA-8FA5-4EBA33E91736}">
      <dgm:prSet/>
      <dgm:spPr/>
      <dgm:t>
        <a:bodyPr/>
        <a:lstStyle/>
        <a:p>
          <a:endParaRPr lang="en-US"/>
        </a:p>
      </dgm:t>
    </dgm:pt>
    <dgm:pt modelId="{4B444A02-449D-4528-B3C8-3CD6E81F273C}" type="sibTrans" cxnId="{D573DF99-23CB-44CA-8FA5-4EBA33E91736}">
      <dgm:prSet/>
      <dgm:spPr/>
      <dgm:t>
        <a:bodyPr/>
        <a:lstStyle/>
        <a:p>
          <a:endParaRPr lang="en-US"/>
        </a:p>
      </dgm:t>
    </dgm:pt>
    <dgm:pt modelId="{5EA3D1C4-DB9E-4FB3-B8F5-5613D4C24000}" type="pres">
      <dgm:prSet presAssocID="{46F4563F-05B6-4D95-9CE3-3859B0663EA4}" presName="linear" presStyleCnt="0">
        <dgm:presLayoutVars>
          <dgm:animLvl val="lvl"/>
          <dgm:resizeHandles val="exact"/>
        </dgm:presLayoutVars>
      </dgm:prSet>
      <dgm:spPr/>
    </dgm:pt>
    <dgm:pt modelId="{A38CE098-E756-4173-8303-53F9A8856616}" type="pres">
      <dgm:prSet presAssocID="{A7C3E84D-4493-461F-B153-C8715FC4031A}" presName="parentText" presStyleLbl="node1" presStyleIdx="0" presStyleCnt="1" custLinFactNeighborX="11392" custLinFactNeighborY="-47431">
        <dgm:presLayoutVars>
          <dgm:chMax val="0"/>
          <dgm:bulletEnabled val="1"/>
        </dgm:presLayoutVars>
      </dgm:prSet>
      <dgm:spPr/>
    </dgm:pt>
  </dgm:ptLst>
  <dgm:cxnLst>
    <dgm:cxn modelId="{85D27C18-B44F-4E0D-AA0E-A08E1B4C8C1F}" type="presOf" srcId="{A7C3E84D-4493-461F-B153-C8715FC4031A}" destId="{A38CE098-E756-4173-8303-53F9A8856616}" srcOrd="0" destOrd="0" presId="urn:microsoft.com/office/officeart/2005/8/layout/vList2"/>
    <dgm:cxn modelId="{945F2268-CC7C-4BA0-A08A-DB1FFE58D6F7}" type="presOf" srcId="{46F4563F-05B6-4D95-9CE3-3859B0663EA4}" destId="{5EA3D1C4-DB9E-4FB3-B8F5-5613D4C24000}" srcOrd="0" destOrd="0" presId="urn:microsoft.com/office/officeart/2005/8/layout/vList2"/>
    <dgm:cxn modelId="{D573DF99-23CB-44CA-8FA5-4EBA33E91736}" srcId="{46F4563F-05B6-4D95-9CE3-3859B0663EA4}" destId="{A7C3E84D-4493-461F-B153-C8715FC4031A}" srcOrd="0" destOrd="0" parTransId="{99E545BB-0A3A-4702-ACB8-13A81AAE3A91}" sibTransId="{4B444A02-449D-4528-B3C8-3CD6E81F273C}"/>
    <dgm:cxn modelId="{2065703E-3CBB-4951-AE9C-E9B4A1309CB1}" type="presParOf" srcId="{5EA3D1C4-DB9E-4FB3-B8F5-5613D4C24000}" destId="{A38CE098-E756-4173-8303-53F9A885661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E4F7E1-E5DE-4813-87E2-95ED2017EF77}"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DBF700AF-0120-426F-AD96-485ED7688FDA}">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Outline :</a:t>
          </a:r>
        </a:p>
      </dgm:t>
    </dgm:pt>
    <dgm:pt modelId="{ABE90418-1E1C-479C-8D19-65B9A30C375C}" type="parTrans" cxnId="{FD9839D2-41B3-42BB-B238-6C7524EC0930}">
      <dgm:prSet/>
      <dgm:spPr/>
      <dgm:t>
        <a:bodyPr/>
        <a:lstStyle/>
        <a:p>
          <a:endParaRPr lang="en-US"/>
        </a:p>
      </dgm:t>
    </dgm:pt>
    <dgm:pt modelId="{4DDF1E64-E829-4B7B-B43E-43E97CC324A9}" type="sibTrans" cxnId="{FD9839D2-41B3-42BB-B238-6C7524EC0930}">
      <dgm:prSet/>
      <dgm:spPr/>
      <dgm:t>
        <a:bodyPr/>
        <a:lstStyle/>
        <a:p>
          <a:endParaRPr lang="en-US"/>
        </a:p>
      </dgm:t>
    </dgm:pt>
    <dgm:pt modelId="{2CA6DDF9-A9DB-45C9-AD46-045FB5262F45}" type="pres">
      <dgm:prSet presAssocID="{9DE4F7E1-E5DE-4813-87E2-95ED2017EF77}" presName="linear" presStyleCnt="0">
        <dgm:presLayoutVars>
          <dgm:animLvl val="lvl"/>
          <dgm:resizeHandles val="exact"/>
        </dgm:presLayoutVars>
      </dgm:prSet>
      <dgm:spPr/>
    </dgm:pt>
    <dgm:pt modelId="{53DF3BFF-DE5D-4849-BAB1-B0206C3B0EE8}" type="pres">
      <dgm:prSet presAssocID="{DBF700AF-0120-426F-AD96-485ED7688FDA}" presName="parentText" presStyleLbl="node1" presStyleIdx="0" presStyleCnt="1" custScaleX="72008" custLinFactNeighborX="-36746" custLinFactNeighborY="-17">
        <dgm:presLayoutVars>
          <dgm:chMax val="0"/>
          <dgm:bulletEnabled val="1"/>
        </dgm:presLayoutVars>
      </dgm:prSet>
      <dgm:spPr/>
    </dgm:pt>
  </dgm:ptLst>
  <dgm:cxnLst>
    <dgm:cxn modelId="{635B79BC-BFD3-451E-AD01-DEC891C84464}" type="presOf" srcId="{9DE4F7E1-E5DE-4813-87E2-95ED2017EF77}" destId="{2CA6DDF9-A9DB-45C9-AD46-045FB5262F45}" srcOrd="0" destOrd="0" presId="urn:microsoft.com/office/officeart/2005/8/layout/vList2"/>
    <dgm:cxn modelId="{FD9839D2-41B3-42BB-B238-6C7524EC0930}" srcId="{9DE4F7E1-E5DE-4813-87E2-95ED2017EF77}" destId="{DBF700AF-0120-426F-AD96-485ED7688FDA}" srcOrd="0" destOrd="0" parTransId="{ABE90418-1E1C-479C-8D19-65B9A30C375C}" sibTransId="{4DDF1E64-E829-4B7B-B43E-43E97CC324A9}"/>
    <dgm:cxn modelId="{FF96DCF6-A49F-41F1-A850-E28285220646}" type="presOf" srcId="{DBF700AF-0120-426F-AD96-485ED7688FDA}" destId="{53DF3BFF-DE5D-4849-BAB1-B0206C3B0EE8}" srcOrd="0" destOrd="0" presId="urn:microsoft.com/office/officeart/2005/8/layout/vList2"/>
    <dgm:cxn modelId="{30703E59-C513-4E90-9C84-4BF68FA0002D}" type="presParOf" srcId="{2CA6DDF9-A9DB-45C9-AD46-045FB5262F45}" destId="{53DF3BFF-DE5D-4849-BAB1-B0206C3B0EE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34CB44-33D0-483A-932A-3E10B9214CE7}"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0A7EF387-AF62-4D8D-981F-E83511C6236D}">
      <dgm:prSet phldrT="[Text]"/>
      <dgm:spPr>
        <a:solidFill>
          <a:schemeClr val="bg1"/>
        </a:solidFill>
      </dgm:spPr>
      <dgm:t>
        <a:bodyPr/>
        <a:lstStyle/>
        <a:p>
          <a:r>
            <a:rPr lang="en-US" dirty="0">
              <a:solidFill>
                <a:schemeClr val="tx1"/>
              </a:solidFill>
              <a:latin typeface="+mn-lt"/>
              <a:cs typeface="Arial" pitchFamily="34" charset="0"/>
            </a:rPr>
            <a:t>1. Introduction </a:t>
          </a:r>
        </a:p>
        <a:p>
          <a:pPr rtl="0"/>
          <a:r>
            <a:rPr lang="en-US" dirty="0">
              <a:solidFill>
                <a:schemeClr val="tx1"/>
              </a:solidFill>
              <a:latin typeface="+mn-lt"/>
              <a:cs typeface="Arial" pitchFamily="34" charset="0"/>
            </a:rPr>
            <a:t>2. Algorithm ( flow chart )</a:t>
          </a:r>
        </a:p>
        <a:p>
          <a:pPr rtl="0"/>
          <a:r>
            <a:rPr lang="en-US" baseline="0" dirty="0">
              <a:solidFill>
                <a:schemeClr val="tx1"/>
              </a:solidFill>
              <a:latin typeface="+mn-lt"/>
              <a:cs typeface="Arial" pitchFamily="34" charset="0"/>
            </a:rPr>
            <a:t>3. Functional Block Diagram</a:t>
          </a:r>
        </a:p>
        <a:p>
          <a:pPr rtl="0"/>
          <a:r>
            <a:rPr lang="en-US" baseline="0" dirty="0">
              <a:solidFill>
                <a:schemeClr val="tx1"/>
              </a:solidFill>
              <a:latin typeface="+mn-lt"/>
              <a:cs typeface="Arial" pitchFamily="34" charset="0"/>
            </a:rPr>
            <a:t>4. Results</a:t>
          </a:r>
        </a:p>
        <a:p>
          <a:pPr rtl="0"/>
          <a:r>
            <a:rPr lang="en-US" dirty="0">
              <a:solidFill>
                <a:schemeClr val="tx1"/>
              </a:solidFill>
              <a:latin typeface="+mn-lt"/>
              <a:cs typeface="Arial" pitchFamily="34" charset="0"/>
            </a:rPr>
            <a:t>5. Conclusion</a:t>
          </a:r>
        </a:p>
        <a:p>
          <a:r>
            <a:rPr lang="en-US" dirty="0">
              <a:solidFill>
                <a:schemeClr val="tx1"/>
              </a:solidFill>
              <a:latin typeface="+mn-lt"/>
              <a:cs typeface="Arial" pitchFamily="34" charset="0"/>
            </a:rPr>
            <a:t>6. Future Work</a:t>
          </a:r>
          <a:endParaRPr lang="en-US" dirty="0">
            <a:solidFill>
              <a:schemeClr val="tx1"/>
            </a:solidFill>
            <a:latin typeface="+mn-lt"/>
          </a:endParaRPr>
        </a:p>
      </dgm:t>
    </dgm:pt>
    <dgm:pt modelId="{2C6A53F4-EE8E-43C3-B281-C43C40079238}" type="parTrans" cxnId="{38E0B362-FE08-48F8-A98B-03A21C956320}">
      <dgm:prSet/>
      <dgm:spPr/>
      <dgm:t>
        <a:bodyPr/>
        <a:lstStyle/>
        <a:p>
          <a:endParaRPr lang="en-US"/>
        </a:p>
      </dgm:t>
    </dgm:pt>
    <dgm:pt modelId="{66FF4FA9-F26A-46A1-A848-E58D5D76030D}" type="sibTrans" cxnId="{38E0B362-FE08-48F8-A98B-03A21C956320}">
      <dgm:prSet/>
      <dgm:spPr/>
      <dgm:t>
        <a:bodyPr/>
        <a:lstStyle/>
        <a:p>
          <a:endParaRPr lang="en-US"/>
        </a:p>
      </dgm:t>
    </dgm:pt>
    <dgm:pt modelId="{75B67FD6-B754-410A-B63B-92038AE66594}" type="pres">
      <dgm:prSet presAssocID="{9B34CB44-33D0-483A-932A-3E10B9214CE7}" presName="linear" presStyleCnt="0">
        <dgm:presLayoutVars>
          <dgm:animLvl val="lvl"/>
          <dgm:resizeHandles val="exact"/>
        </dgm:presLayoutVars>
      </dgm:prSet>
      <dgm:spPr/>
    </dgm:pt>
    <dgm:pt modelId="{2D69371A-416B-43C6-8AB8-138152ED8164}" type="pres">
      <dgm:prSet presAssocID="{0A7EF387-AF62-4D8D-981F-E83511C6236D}" presName="parentText" presStyleLbl="node1" presStyleIdx="0" presStyleCnt="1" custScaleY="101127" custLinFactNeighborX="-4632" custLinFactNeighborY="10791">
        <dgm:presLayoutVars>
          <dgm:chMax val="0"/>
          <dgm:bulletEnabled val="1"/>
        </dgm:presLayoutVars>
      </dgm:prSet>
      <dgm:spPr/>
    </dgm:pt>
  </dgm:ptLst>
  <dgm:cxnLst>
    <dgm:cxn modelId="{38E0B362-FE08-48F8-A98B-03A21C956320}" srcId="{9B34CB44-33D0-483A-932A-3E10B9214CE7}" destId="{0A7EF387-AF62-4D8D-981F-E83511C6236D}" srcOrd="0" destOrd="0" parTransId="{2C6A53F4-EE8E-43C3-B281-C43C40079238}" sibTransId="{66FF4FA9-F26A-46A1-A848-E58D5D76030D}"/>
    <dgm:cxn modelId="{09B4A07A-894F-4FB9-ADC2-C72174F50C1B}" type="presOf" srcId="{0A7EF387-AF62-4D8D-981F-E83511C6236D}" destId="{2D69371A-416B-43C6-8AB8-138152ED8164}" srcOrd="0" destOrd="0" presId="urn:microsoft.com/office/officeart/2005/8/layout/vList2"/>
    <dgm:cxn modelId="{851FE19E-4D69-4734-A025-BC7C1C7AF04C}" type="presOf" srcId="{9B34CB44-33D0-483A-932A-3E10B9214CE7}" destId="{75B67FD6-B754-410A-B63B-92038AE66594}" srcOrd="0" destOrd="0" presId="urn:microsoft.com/office/officeart/2005/8/layout/vList2"/>
    <dgm:cxn modelId="{33F85325-1DBD-4B8E-BA87-E126E72DB361}" type="presParOf" srcId="{75B67FD6-B754-410A-B63B-92038AE66594}" destId="{2D69371A-416B-43C6-8AB8-138152ED816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062636-2B6A-4CD2-BDED-F26EFF0C5A00}"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8A0B8AF9-F454-4B00-A9E3-730FF184C25C}">
      <dgm:prSet custT="1">
        <dgm:style>
          <a:lnRef idx="2">
            <a:schemeClr val="accent3"/>
          </a:lnRef>
          <a:fillRef idx="1">
            <a:schemeClr val="lt1"/>
          </a:fillRef>
          <a:effectRef idx="0">
            <a:schemeClr val="accent3"/>
          </a:effectRef>
          <a:fontRef idx="minor">
            <a:schemeClr val="dk1"/>
          </a:fontRef>
        </dgm:style>
      </dgm:prSet>
      <dgm:spPr>
        <a:solidFill>
          <a:schemeClr val="lt1"/>
        </a:solidFill>
      </dgm:spPr>
      <dgm:t>
        <a:bodyPr/>
        <a:lstStyle/>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r>
            <a:rPr lang="en-US" sz="2200" dirty="0">
              <a:latin typeface="+mn-lt"/>
              <a:cs typeface="Arial" pitchFamily="34" charset="0"/>
            </a:rPr>
            <a:t>Traditionally attendance is marked manually by teachers and they must make sure correct attendance is marked for respective student. </a:t>
          </a: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r>
            <a:rPr lang="en-US" sz="2200" dirty="0">
              <a:solidFill>
                <a:schemeClr val="tx1"/>
              </a:solidFill>
              <a:latin typeface="+mn-lt"/>
              <a:cs typeface="Arial" pitchFamily="34" charset="0"/>
            </a:rPr>
            <a:t>This whole process wastes some of lecture time and part of correct information is missed due to fraudulent and proxy cases.</a:t>
          </a:r>
        </a:p>
      </dgm:t>
    </dgm:pt>
    <dgm:pt modelId="{EE06AFE1-10CA-438B-9342-3EFA32205F9C}" type="parTrans" cxnId="{48F0E7D4-AF9C-4EF7-BC65-BFB715334821}">
      <dgm:prSet/>
      <dgm:spPr/>
      <dgm:t>
        <a:bodyPr/>
        <a:lstStyle/>
        <a:p>
          <a:endParaRPr lang="en-US"/>
        </a:p>
      </dgm:t>
    </dgm:pt>
    <dgm:pt modelId="{2943E9B8-502C-4EFE-975D-A9E391406716}" type="sibTrans" cxnId="{48F0E7D4-AF9C-4EF7-BC65-BFB715334821}">
      <dgm:prSet/>
      <dgm:spPr/>
      <dgm:t>
        <a:bodyPr/>
        <a:lstStyle/>
        <a:p>
          <a:endParaRPr lang="en-US"/>
        </a:p>
      </dgm:t>
    </dgm:pt>
    <dgm:pt modelId="{0FC1189A-DC7C-470B-AB63-DF490CF0FAEB}" type="pres">
      <dgm:prSet presAssocID="{03062636-2B6A-4CD2-BDED-F26EFF0C5A00}" presName="linear" presStyleCnt="0">
        <dgm:presLayoutVars>
          <dgm:animLvl val="lvl"/>
          <dgm:resizeHandles val="exact"/>
        </dgm:presLayoutVars>
      </dgm:prSet>
      <dgm:spPr/>
    </dgm:pt>
    <dgm:pt modelId="{613634B6-77F1-4288-8567-413E516BA3D3}" type="pres">
      <dgm:prSet presAssocID="{8A0B8AF9-F454-4B00-A9E3-730FF184C25C}" presName="parentText" presStyleLbl="node1" presStyleIdx="0" presStyleCnt="1" custScaleX="114287" custScaleY="1076922" custLinFactY="68969" custLinFactNeighborX="7369" custLinFactNeighborY="100000">
        <dgm:presLayoutVars>
          <dgm:chMax val="0"/>
          <dgm:bulletEnabled val="1"/>
        </dgm:presLayoutVars>
      </dgm:prSet>
      <dgm:spPr/>
    </dgm:pt>
  </dgm:ptLst>
  <dgm:cxnLst>
    <dgm:cxn modelId="{131BB7A5-150F-44EE-9566-FAEDF9E7A3D9}" type="presOf" srcId="{8A0B8AF9-F454-4B00-A9E3-730FF184C25C}" destId="{613634B6-77F1-4288-8567-413E516BA3D3}" srcOrd="0" destOrd="0" presId="urn:microsoft.com/office/officeart/2005/8/layout/vList2"/>
    <dgm:cxn modelId="{648D1BAF-C8A8-4C50-8467-9A4E081649A4}" type="presOf" srcId="{03062636-2B6A-4CD2-BDED-F26EFF0C5A00}" destId="{0FC1189A-DC7C-470B-AB63-DF490CF0FAEB}" srcOrd="0" destOrd="0" presId="urn:microsoft.com/office/officeart/2005/8/layout/vList2"/>
    <dgm:cxn modelId="{48F0E7D4-AF9C-4EF7-BC65-BFB715334821}" srcId="{03062636-2B6A-4CD2-BDED-F26EFF0C5A00}" destId="{8A0B8AF9-F454-4B00-A9E3-730FF184C25C}" srcOrd="0" destOrd="0" parTransId="{EE06AFE1-10CA-438B-9342-3EFA32205F9C}" sibTransId="{2943E9B8-502C-4EFE-975D-A9E391406716}"/>
    <dgm:cxn modelId="{FE6A46EA-7907-4E75-A985-BF56F481389D}" type="presParOf" srcId="{0FC1189A-DC7C-470B-AB63-DF490CF0FAEB}" destId="{613634B6-77F1-4288-8567-413E516BA3D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6F0088-05CC-4EEC-BBAB-84BB127335C5}"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EC2527-2B17-49C6-AF52-F2A549B52509}">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gm:t>
    </dgm:pt>
    <dgm:pt modelId="{58E6F129-C9CE-4923-842A-1501376B3BAC}" type="parTrans" cxnId="{317E26A3-3583-447C-BD73-365CDD921723}">
      <dgm:prSet/>
      <dgm:spPr/>
      <dgm:t>
        <a:bodyPr/>
        <a:lstStyle/>
        <a:p>
          <a:endParaRPr lang="en-US"/>
        </a:p>
      </dgm:t>
    </dgm:pt>
    <dgm:pt modelId="{9DD3B36C-AD33-4861-9878-96EDD1CFEE38}" type="sibTrans" cxnId="{317E26A3-3583-447C-BD73-365CDD921723}">
      <dgm:prSet/>
      <dgm:spPr/>
      <dgm:t>
        <a:bodyPr/>
        <a:lstStyle/>
        <a:p>
          <a:endParaRPr lang="en-US"/>
        </a:p>
      </dgm:t>
    </dgm:pt>
    <dgm:pt modelId="{93AB264C-C445-4DE2-B4FB-FD58935EEA08}" type="pres">
      <dgm:prSet presAssocID="{4E6F0088-05CC-4EEC-BBAB-84BB127335C5}" presName="linear" presStyleCnt="0">
        <dgm:presLayoutVars>
          <dgm:animLvl val="lvl"/>
          <dgm:resizeHandles val="exact"/>
        </dgm:presLayoutVars>
      </dgm:prSet>
      <dgm:spPr/>
    </dgm:pt>
    <dgm:pt modelId="{931DB02A-21FB-4B6D-95AE-A42CDB413DCF}" type="pres">
      <dgm:prSet presAssocID="{A7EC2527-2B17-49C6-AF52-F2A549B52509}" presName="parentText" presStyleLbl="node1" presStyleIdx="0" presStyleCnt="1" custScaleY="77535" custLinFactNeighborX="-17604" custLinFactNeighborY="-13595">
        <dgm:presLayoutVars>
          <dgm:chMax val="0"/>
          <dgm:bulletEnabled val="1"/>
        </dgm:presLayoutVars>
      </dgm:prSet>
      <dgm:spPr/>
    </dgm:pt>
  </dgm:ptLst>
  <dgm:cxnLst>
    <dgm:cxn modelId="{317E26A3-3583-447C-BD73-365CDD921723}" srcId="{4E6F0088-05CC-4EEC-BBAB-84BB127335C5}" destId="{A7EC2527-2B17-49C6-AF52-F2A549B52509}" srcOrd="0" destOrd="0" parTransId="{58E6F129-C9CE-4923-842A-1501376B3BAC}" sibTransId="{9DD3B36C-AD33-4861-9878-96EDD1CFEE38}"/>
    <dgm:cxn modelId="{3CC667DA-FEE4-4B4D-8669-36C3D61B6FB6}" type="presOf" srcId="{4E6F0088-05CC-4EEC-BBAB-84BB127335C5}" destId="{93AB264C-C445-4DE2-B4FB-FD58935EEA08}" srcOrd="0" destOrd="0" presId="urn:microsoft.com/office/officeart/2005/8/layout/vList2"/>
    <dgm:cxn modelId="{8FFC1DFA-D5E2-4005-97A5-AAB9F5AE81B3}" type="presOf" srcId="{A7EC2527-2B17-49C6-AF52-F2A549B52509}" destId="{931DB02A-21FB-4B6D-95AE-A42CDB413DCF}" srcOrd="0" destOrd="0" presId="urn:microsoft.com/office/officeart/2005/8/layout/vList2"/>
    <dgm:cxn modelId="{52567881-A14B-4B6E-BE59-FEC430A26332}" type="presParOf" srcId="{93AB264C-C445-4DE2-B4FB-FD58935EEA08}" destId="{931DB02A-21FB-4B6D-95AE-A42CDB413D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26727B-6F16-4562-8B4C-B666A433DED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233ABE4D-91BF-49BF-B90F-3A35E337A816}">
      <dgm:prSet custT="1">
        <dgm:style>
          <a:lnRef idx="2">
            <a:schemeClr val="accent3"/>
          </a:lnRef>
          <a:fillRef idx="1">
            <a:schemeClr val="lt1"/>
          </a:fillRef>
          <a:effectRef idx="0">
            <a:schemeClr val="accent3"/>
          </a:effectRef>
          <a:fontRef idx="minor">
            <a:schemeClr val="dk1"/>
          </a:fontRef>
        </dgm:style>
      </dgm:prSet>
      <dgm:spPr/>
      <dgm:t>
        <a:bodyPr/>
        <a:lstStyle/>
        <a:p>
          <a:pPr algn="just" rtl="0"/>
          <a:r>
            <a:rPr lang="en-US" sz="2400" dirty="0">
              <a:solidFill>
                <a:schemeClr val="tx1"/>
              </a:solidFill>
              <a:latin typeface="+mn-lt"/>
              <a:cs typeface="Arial" pitchFamily="34" charset="0"/>
            </a:rP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p>
      </dgm:t>
    </dgm:pt>
    <dgm:pt modelId="{5065C939-D401-499D-833A-3A83ADEA5873}" type="parTrans" cxnId="{E1293C0E-1CB4-463B-9F45-2387A141165C}">
      <dgm:prSet/>
      <dgm:spPr/>
      <dgm:t>
        <a:bodyPr/>
        <a:lstStyle/>
        <a:p>
          <a:endParaRPr lang="en-US"/>
        </a:p>
      </dgm:t>
    </dgm:pt>
    <dgm:pt modelId="{140BD097-512F-4A4B-8873-20D9DA719AB4}" type="sibTrans" cxnId="{E1293C0E-1CB4-463B-9F45-2387A141165C}">
      <dgm:prSet/>
      <dgm:spPr/>
      <dgm:t>
        <a:bodyPr/>
        <a:lstStyle/>
        <a:p>
          <a:endParaRPr lang="en-US"/>
        </a:p>
      </dgm:t>
    </dgm:pt>
    <dgm:pt modelId="{CE85F09A-632A-4740-8C53-EB67E8A2D8ED}" type="pres">
      <dgm:prSet presAssocID="{DA26727B-6F16-4562-8B4C-B666A433DEDE}" presName="linear" presStyleCnt="0">
        <dgm:presLayoutVars>
          <dgm:animLvl val="lvl"/>
          <dgm:resizeHandles val="exact"/>
        </dgm:presLayoutVars>
      </dgm:prSet>
      <dgm:spPr/>
    </dgm:pt>
    <dgm:pt modelId="{32DCDF62-C024-4A82-8E82-C4575B459B2C}" type="pres">
      <dgm:prSet presAssocID="{233ABE4D-91BF-49BF-B90F-3A35E337A816}" presName="parentText" presStyleLbl="node1" presStyleIdx="0" presStyleCnt="1" custScaleX="100000" custScaleY="140689" custLinFactNeighborX="5683" custLinFactNeighborY="10497">
        <dgm:presLayoutVars>
          <dgm:chMax val="0"/>
          <dgm:bulletEnabled val="1"/>
        </dgm:presLayoutVars>
      </dgm:prSet>
      <dgm:spPr/>
    </dgm:pt>
  </dgm:ptLst>
  <dgm:cxnLst>
    <dgm:cxn modelId="{E1293C0E-1CB4-463B-9F45-2387A141165C}" srcId="{DA26727B-6F16-4562-8B4C-B666A433DEDE}" destId="{233ABE4D-91BF-49BF-B90F-3A35E337A816}" srcOrd="0" destOrd="0" parTransId="{5065C939-D401-499D-833A-3A83ADEA5873}" sibTransId="{140BD097-512F-4A4B-8873-20D9DA719AB4}"/>
    <dgm:cxn modelId="{4D353922-6C87-4A7D-A2C9-287B1B28EC63}" type="presOf" srcId="{233ABE4D-91BF-49BF-B90F-3A35E337A816}" destId="{32DCDF62-C024-4A82-8E82-C4575B459B2C}" srcOrd="0" destOrd="0" presId="urn:microsoft.com/office/officeart/2005/8/layout/vList2"/>
    <dgm:cxn modelId="{A071C96F-63C3-4BAA-883A-303ADF375318}" type="presOf" srcId="{DA26727B-6F16-4562-8B4C-B666A433DEDE}" destId="{CE85F09A-632A-4740-8C53-EB67E8A2D8ED}" srcOrd="0" destOrd="0" presId="urn:microsoft.com/office/officeart/2005/8/layout/vList2"/>
    <dgm:cxn modelId="{C9CE7D67-9922-41AB-86F4-A51E27FC0EBD}" type="presParOf" srcId="{CE85F09A-632A-4740-8C53-EB67E8A2D8ED}" destId="{32DCDF62-C024-4A82-8E82-C4575B459B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6F0088-05CC-4EEC-BBAB-84BB127335C5}"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EC2527-2B17-49C6-AF52-F2A549B52509}">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gm:t>
    </dgm:pt>
    <dgm:pt modelId="{58E6F129-C9CE-4923-842A-1501376B3BAC}" type="parTrans" cxnId="{317E26A3-3583-447C-BD73-365CDD921723}">
      <dgm:prSet/>
      <dgm:spPr/>
      <dgm:t>
        <a:bodyPr/>
        <a:lstStyle/>
        <a:p>
          <a:endParaRPr lang="en-US"/>
        </a:p>
      </dgm:t>
    </dgm:pt>
    <dgm:pt modelId="{9DD3B36C-AD33-4861-9878-96EDD1CFEE38}" type="sibTrans" cxnId="{317E26A3-3583-447C-BD73-365CDD921723}">
      <dgm:prSet/>
      <dgm:spPr/>
      <dgm:t>
        <a:bodyPr/>
        <a:lstStyle/>
        <a:p>
          <a:endParaRPr lang="en-US"/>
        </a:p>
      </dgm:t>
    </dgm:pt>
    <dgm:pt modelId="{93AB264C-C445-4DE2-B4FB-FD58935EEA08}" type="pres">
      <dgm:prSet presAssocID="{4E6F0088-05CC-4EEC-BBAB-84BB127335C5}" presName="linear" presStyleCnt="0">
        <dgm:presLayoutVars>
          <dgm:animLvl val="lvl"/>
          <dgm:resizeHandles val="exact"/>
        </dgm:presLayoutVars>
      </dgm:prSet>
      <dgm:spPr/>
    </dgm:pt>
    <dgm:pt modelId="{931DB02A-21FB-4B6D-95AE-A42CDB413DCF}" type="pres">
      <dgm:prSet presAssocID="{A7EC2527-2B17-49C6-AF52-F2A549B52509}" presName="parentText" presStyleLbl="node1" presStyleIdx="0" presStyleCnt="1" custScaleX="65400" custScaleY="77535" custLinFactNeighborX="-17933" custLinFactNeighborY="-13595">
        <dgm:presLayoutVars>
          <dgm:chMax val="0"/>
          <dgm:bulletEnabled val="1"/>
        </dgm:presLayoutVars>
      </dgm:prSet>
      <dgm:spPr/>
    </dgm:pt>
  </dgm:ptLst>
  <dgm:cxnLst>
    <dgm:cxn modelId="{54EECB55-8317-4215-A3EB-3CF180EA8309}" type="presOf" srcId="{4E6F0088-05CC-4EEC-BBAB-84BB127335C5}" destId="{93AB264C-C445-4DE2-B4FB-FD58935EEA08}" srcOrd="0" destOrd="0" presId="urn:microsoft.com/office/officeart/2005/8/layout/vList2"/>
    <dgm:cxn modelId="{317E26A3-3583-447C-BD73-365CDD921723}" srcId="{4E6F0088-05CC-4EEC-BBAB-84BB127335C5}" destId="{A7EC2527-2B17-49C6-AF52-F2A549B52509}" srcOrd="0" destOrd="0" parTransId="{58E6F129-C9CE-4923-842A-1501376B3BAC}" sibTransId="{9DD3B36C-AD33-4861-9878-96EDD1CFEE38}"/>
    <dgm:cxn modelId="{BD2F19EB-5069-4688-852C-62E9D7C9BF59}" type="presOf" srcId="{A7EC2527-2B17-49C6-AF52-F2A549B52509}" destId="{931DB02A-21FB-4B6D-95AE-A42CDB413DCF}" srcOrd="0" destOrd="0" presId="urn:microsoft.com/office/officeart/2005/8/layout/vList2"/>
    <dgm:cxn modelId="{4D17C12D-3CDB-459D-B78F-62AA6CCABE95}" type="presParOf" srcId="{93AB264C-C445-4DE2-B4FB-FD58935EEA08}" destId="{931DB02A-21FB-4B6D-95AE-A42CDB413D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7FC617-CDDD-4059-855D-467D6517C888}"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54CA2BA1-167E-40A9-AE22-EECFE9C3A187}">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30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Significance:</a:t>
          </a:r>
        </a:p>
      </dgm:t>
    </dgm:pt>
    <dgm:pt modelId="{96F5CBCA-BD2C-404D-84C5-02F39D39ED32}" type="parTrans" cxnId="{D765B345-2AFA-4080-BC8E-03A7F57C9710}">
      <dgm:prSet/>
      <dgm:spPr/>
      <dgm:t>
        <a:bodyPr/>
        <a:lstStyle/>
        <a:p>
          <a:endParaRPr lang="en-US"/>
        </a:p>
      </dgm:t>
    </dgm:pt>
    <dgm:pt modelId="{6F1DB9FA-75C1-4016-A99D-EF114CA12B0B}" type="sibTrans" cxnId="{D765B345-2AFA-4080-BC8E-03A7F57C9710}">
      <dgm:prSet/>
      <dgm:spPr/>
      <dgm:t>
        <a:bodyPr/>
        <a:lstStyle/>
        <a:p>
          <a:endParaRPr lang="en-US"/>
        </a:p>
      </dgm:t>
    </dgm:pt>
    <dgm:pt modelId="{35BE193F-477E-48EE-AC99-D5E6D98FE8A1}" type="pres">
      <dgm:prSet presAssocID="{7C7FC617-CDDD-4059-855D-467D6517C888}" presName="linear" presStyleCnt="0">
        <dgm:presLayoutVars>
          <dgm:animLvl val="lvl"/>
          <dgm:resizeHandles val="exact"/>
        </dgm:presLayoutVars>
      </dgm:prSet>
      <dgm:spPr/>
    </dgm:pt>
    <dgm:pt modelId="{A7207D37-DC90-447F-A0EC-848B7A6E0794}" type="pres">
      <dgm:prSet presAssocID="{54CA2BA1-167E-40A9-AE22-EECFE9C3A187}" presName="parentText" presStyleLbl="node1" presStyleIdx="0" presStyleCnt="1" custScaleX="46379" custLinFactNeighborX="5122" custLinFactNeighborY="-1">
        <dgm:presLayoutVars>
          <dgm:chMax val="0"/>
          <dgm:bulletEnabled val="1"/>
        </dgm:presLayoutVars>
      </dgm:prSet>
      <dgm:spPr/>
    </dgm:pt>
  </dgm:ptLst>
  <dgm:cxnLst>
    <dgm:cxn modelId="{D765B345-2AFA-4080-BC8E-03A7F57C9710}" srcId="{7C7FC617-CDDD-4059-855D-467D6517C888}" destId="{54CA2BA1-167E-40A9-AE22-EECFE9C3A187}" srcOrd="0" destOrd="0" parTransId="{96F5CBCA-BD2C-404D-84C5-02F39D39ED32}" sibTransId="{6F1DB9FA-75C1-4016-A99D-EF114CA12B0B}"/>
    <dgm:cxn modelId="{8504906D-D70C-4BD6-B630-42DDAE75C643}" type="presOf" srcId="{54CA2BA1-167E-40A9-AE22-EECFE9C3A187}" destId="{A7207D37-DC90-447F-A0EC-848B7A6E0794}" srcOrd="0" destOrd="0" presId="urn:microsoft.com/office/officeart/2005/8/layout/vList2"/>
    <dgm:cxn modelId="{C79B248D-5119-4AC6-A9A9-713D5426D038}" type="presOf" srcId="{7C7FC617-CDDD-4059-855D-467D6517C888}" destId="{35BE193F-477E-48EE-AC99-D5E6D98FE8A1}" srcOrd="0" destOrd="0" presId="urn:microsoft.com/office/officeart/2005/8/layout/vList2"/>
    <dgm:cxn modelId="{DDD3D8E2-6F2D-4BB8-B202-A249756F7397}" type="presParOf" srcId="{35BE193F-477E-48EE-AC99-D5E6D98FE8A1}" destId="{A7207D37-DC90-447F-A0EC-848B7A6E07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4F9E3-9003-4DBA-9148-25BB55FC1937}">
      <dsp:nvSpPr>
        <dsp:cNvPr id="0" name=""/>
        <dsp:cNvSpPr/>
      </dsp:nvSpPr>
      <dsp:spPr>
        <a:xfrm>
          <a:off x="33610" y="86354"/>
          <a:ext cx="2984616" cy="2246876"/>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1-Automated</a:t>
          </a:r>
        </a:p>
      </dsp:txBody>
      <dsp:txXfrm>
        <a:off x="470697" y="415401"/>
        <a:ext cx="2110442" cy="1588782"/>
      </dsp:txXfrm>
    </dsp:sp>
    <dsp:sp modelId="{51746389-5B80-4F8D-BD01-2073E64134C2}">
      <dsp:nvSpPr>
        <dsp:cNvPr id="0" name=""/>
        <dsp:cNvSpPr/>
      </dsp:nvSpPr>
      <dsp:spPr>
        <a:xfrm>
          <a:off x="1246179" y="1700257"/>
          <a:ext cx="3048375" cy="2245836"/>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2- Economically</a:t>
          </a:r>
        </a:p>
      </dsp:txBody>
      <dsp:txXfrm>
        <a:off x="1692603" y="2029152"/>
        <a:ext cx="2155527" cy="1588046"/>
      </dsp:txXfrm>
    </dsp:sp>
    <dsp:sp modelId="{CB27E828-3892-4B2D-BA43-EC4DF5B8B309}">
      <dsp:nvSpPr>
        <dsp:cNvPr id="0" name=""/>
        <dsp:cNvSpPr/>
      </dsp:nvSpPr>
      <dsp:spPr>
        <a:xfrm>
          <a:off x="2893825" y="43041"/>
          <a:ext cx="2816850" cy="2189472"/>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just"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  3-Effective</a:t>
          </a:r>
        </a:p>
      </dsp:txBody>
      <dsp:txXfrm>
        <a:off x="3306343" y="363682"/>
        <a:ext cx="1991814" cy="1548190"/>
      </dsp:txXfrm>
    </dsp:sp>
    <dsp:sp modelId="{4A63DEF3-85B3-4043-9CAE-E333DB2F3D1C}">
      <dsp:nvSpPr>
        <dsp:cNvPr id="0" name=""/>
        <dsp:cNvSpPr/>
      </dsp:nvSpPr>
      <dsp:spPr>
        <a:xfrm>
          <a:off x="3738076" y="1772272"/>
          <a:ext cx="3041143" cy="2101805"/>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4- Keep extra time </a:t>
          </a:r>
        </a:p>
      </dsp:txBody>
      <dsp:txXfrm>
        <a:off x="4183441" y="2080074"/>
        <a:ext cx="2150413" cy="14862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139705"/>
          <a:ext cx="4336091" cy="1072803"/>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87630" tIns="87630" rIns="87630" bIns="8763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22350" rtl="0">
            <a:lnSpc>
              <a:spcPct val="90000"/>
            </a:lnSpc>
            <a:spcBef>
              <a:spcPct val="0"/>
            </a:spcBef>
            <a:spcAft>
              <a:spcPct val="35000"/>
            </a:spcAft>
            <a:buNone/>
          </a:pPr>
          <a:r>
            <a:rPr lang="en-US" sz="23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Image processing:</a:t>
          </a:r>
        </a:p>
      </dsp:txBody>
      <dsp:txXfrm>
        <a:off x="52370" y="192075"/>
        <a:ext cx="4231351" cy="9680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0A673-F78A-4DDE-BE17-D776CDF860E1}">
      <dsp:nvSpPr>
        <dsp:cNvPr id="0" name=""/>
        <dsp:cNvSpPr/>
      </dsp:nvSpPr>
      <dsp:spPr>
        <a:xfrm>
          <a:off x="0" y="437781"/>
          <a:ext cx="8229600" cy="36504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a:solidFill>
                <a:schemeClr val="tx1"/>
              </a:solidFill>
              <a:latin typeface="+mn-lt"/>
              <a:cs typeface="Arial" pitchFamily="34" charset="0"/>
            </a:rPr>
            <a:t>Face detection is a computer technology used to identify human faces in digital images by determining the location of the faces in the image and extract sub images for each face.</a:t>
          </a:r>
        </a:p>
        <a:p>
          <a:pPr marL="0" lvl="0" indent="0" algn="l" defTabSz="1111250">
            <a:lnSpc>
              <a:spcPct val="90000"/>
            </a:lnSpc>
            <a:spcBef>
              <a:spcPct val="0"/>
            </a:spcBef>
            <a:spcAft>
              <a:spcPct val="35000"/>
            </a:spcAft>
            <a:buNone/>
          </a:pPr>
          <a:endParaRPr lang="en-US" sz="2500" kern="1200" dirty="0">
            <a:solidFill>
              <a:schemeClr val="tx1"/>
            </a:solidFill>
            <a:latin typeface="+mn-lt"/>
            <a:cs typeface="Arial" pitchFamily="34" charset="0"/>
          </a:endParaRPr>
        </a:p>
        <a:p>
          <a:pPr marL="0" lvl="0" indent="0" algn="just" defTabSz="1111250">
            <a:lnSpc>
              <a:spcPct val="90000"/>
            </a:lnSpc>
            <a:spcBef>
              <a:spcPct val="0"/>
            </a:spcBef>
            <a:spcAft>
              <a:spcPct val="35000"/>
            </a:spcAft>
            <a:buNone/>
          </a:pPr>
          <a:r>
            <a:rPr lang="en-US" sz="2500" kern="1200" dirty="0">
              <a:solidFill>
                <a:schemeClr val="tx1"/>
              </a:solidFill>
              <a:latin typeface="+mn-lt"/>
              <a:cs typeface="Arial" pitchFamily="34" charset="0"/>
            </a:rPr>
            <a:t>Viola Jones algorithm will be implemented to recognize face and non-face patterns and enable us to identify locations of the faces in the image.</a:t>
          </a:r>
          <a:endParaRPr lang="en-US" sz="2500" kern="1200" dirty="0">
            <a:solidFill>
              <a:schemeClr val="tx1"/>
            </a:solidFill>
            <a:latin typeface="+mn-lt"/>
          </a:endParaRPr>
        </a:p>
      </dsp:txBody>
      <dsp:txXfrm>
        <a:off x="178198" y="615979"/>
        <a:ext cx="7873204" cy="32940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0"/>
          <a:ext cx="4376474" cy="999131"/>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Face Detection</a:t>
          </a:r>
          <a:r>
            <a:rPr lang="en-US" sz="2800" b="1" kern="1200" cap="all" spc="0" baseline="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a:t>
          </a:r>
          <a:endParaRPr lang="en-US" sz="28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sp:txBody>
      <dsp:txXfrm>
        <a:off x="48774" y="48774"/>
        <a:ext cx="4278926" cy="90158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176350"/>
          <a:ext cx="5635016" cy="715054"/>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How Do We Create Database</a:t>
          </a:r>
          <a:endParaRPr lang="en-US" sz="24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sp:txBody>
      <dsp:txXfrm>
        <a:off x="34906" y="211256"/>
        <a:ext cx="5565204" cy="64524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28767-CC70-4C85-ADBC-20BE9F826B18}">
      <dsp:nvSpPr>
        <dsp:cNvPr id="0" name=""/>
        <dsp:cNvSpPr/>
      </dsp:nvSpPr>
      <dsp:spPr>
        <a:xfrm>
          <a:off x="0" y="513831"/>
          <a:ext cx="8229600" cy="3498300"/>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schemeClr val="tx1"/>
              </a:solidFill>
              <a:latin typeface="+mn-lt"/>
            </a:rPr>
            <a:t>Database is the collection of face images and extracted features. And the database includes names of  students , Date  &amp;Time for each student . </a:t>
          </a:r>
        </a:p>
        <a:p>
          <a:pPr marL="0" lvl="0" indent="0" algn="l" defTabSz="1066800">
            <a:lnSpc>
              <a:spcPct val="90000"/>
            </a:lnSpc>
            <a:spcBef>
              <a:spcPct val="0"/>
            </a:spcBef>
            <a:spcAft>
              <a:spcPct val="35000"/>
            </a:spcAft>
            <a:buNone/>
          </a:pPr>
          <a:endParaRPr lang="en-US" sz="2400" kern="1200" dirty="0">
            <a:solidFill>
              <a:schemeClr val="tx1"/>
            </a:solidFill>
            <a:latin typeface="+mn-lt"/>
          </a:endParaRPr>
        </a:p>
        <a:p>
          <a:pPr marL="0" lvl="0" indent="0" algn="just" defTabSz="1066800">
            <a:lnSpc>
              <a:spcPct val="90000"/>
            </a:lnSpc>
            <a:spcBef>
              <a:spcPct val="0"/>
            </a:spcBef>
            <a:spcAft>
              <a:spcPct val="35000"/>
            </a:spcAft>
            <a:buNone/>
          </a:pPr>
          <a:r>
            <a:rPr lang="en-US" sz="2400" kern="1200" dirty="0">
              <a:solidFill>
                <a:schemeClr val="tx1"/>
              </a:solidFill>
              <a:latin typeface="+mn-lt"/>
              <a:cs typeface="Arial" pitchFamily="34" charset="0"/>
            </a:rPr>
            <a:t>We created a data base for students, were we took  images per students using Web CAM, these images were taken at different times and with variations in illumination, facial expressions, and facial details.</a:t>
          </a:r>
          <a:endParaRPr lang="en-US" sz="2400" kern="1200" dirty="0">
            <a:solidFill>
              <a:schemeClr val="tx1"/>
            </a:solidFill>
            <a:latin typeface="+mn-lt"/>
          </a:endParaRPr>
        </a:p>
      </dsp:txBody>
      <dsp:txXfrm>
        <a:off x="170773" y="684604"/>
        <a:ext cx="7888054" cy="315675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7CB5C-CAB3-4D12-9624-B37F2CC9D928}">
      <dsp:nvSpPr>
        <dsp:cNvPr id="0" name=""/>
        <dsp:cNvSpPr/>
      </dsp:nvSpPr>
      <dsp:spPr>
        <a:xfrm>
          <a:off x="0" y="0"/>
          <a:ext cx="2962836" cy="993528"/>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5250" tIns="95250" rIns="95250" bIns="9525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111250" rtl="0">
            <a:lnSpc>
              <a:spcPct val="90000"/>
            </a:lnSpc>
            <a:spcBef>
              <a:spcPct val="0"/>
            </a:spcBef>
            <a:spcAft>
              <a:spcPct val="35000"/>
            </a:spcAft>
            <a:buNone/>
          </a:pPr>
          <a:r>
            <a:rPr lang="en-US" sz="25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Conclusion</a:t>
          </a:r>
          <a:r>
            <a:rPr lang="en-US" sz="2500" b="1" kern="1200" dirty="0">
              <a:solidFill>
                <a:schemeClr val="tx1"/>
              </a:solidFill>
              <a:latin typeface="Arial Unicode MS" pitchFamily="34" charset="-128"/>
              <a:ea typeface="Arial Unicode MS" pitchFamily="34" charset="-128"/>
              <a:cs typeface="+mn-cs"/>
            </a:rPr>
            <a:t>:</a:t>
          </a:r>
          <a:r>
            <a:rPr lang="ar-SA" sz="2500" b="1" kern="1200" dirty="0">
              <a:solidFill>
                <a:schemeClr val="tx1"/>
              </a:solidFill>
              <a:latin typeface="Arial Unicode MS" pitchFamily="34" charset="-128"/>
              <a:ea typeface="Arial Unicode MS" pitchFamily="34" charset="-128"/>
              <a:cs typeface="+mn-cs"/>
            </a:rPr>
            <a:t> </a:t>
          </a:r>
        </a:p>
      </dsp:txBody>
      <dsp:txXfrm>
        <a:off x="48500" y="48500"/>
        <a:ext cx="2865836" cy="89652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CA85C-B6F0-4AE4-A5FA-659809D9EE39}">
      <dsp:nvSpPr>
        <dsp:cNvPr id="0" name=""/>
        <dsp:cNvSpPr/>
      </dsp:nvSpPr>
      <dsp:spPr>
        <a:xfrm>
          <a:off x="0" y="219170"/>
          <a:ext cx="8715436" cy="4087622"/>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US" sz="2000" kern="1200" dirty="0">
              <a:solidFill>
                <a:schemeClr val="tx1"/>
              </a:solidFill>
              <a:latin typeface="+mn-lt"/>
            </a:rPr>
            <a:t>From our experiment, we noticed the face recognition was sensitive to face background, light, and head orientations. This technique described the accurate and efficient method of automatic attendance in the classroom which could replace the traditional method. An automatic attendance has many advantages, most of the existing systems are time consuming and require semi manual interference from lecturers, our system seeks to solve these issues by using face recognition in the process to save the time and labor. And No need for installing complex hardware for taking the attendance in classroom, all we need is a camera and laptop. We used algorithms that can detect and recognize faces in the image. </a:t>
          </a:r>
          <a:endParaRPr lang="ar-JO" sz="2000" kern="1200" dirty="0">
            <a:solidFill>
              <a:schemeClr val="tx1"/>
            </a:solidFill>
            <a:latin typeface="+mn-lt"/>
          </a:endParaRPr>
        </a:p>
      </dsp:txBody>
      <dsp:txXfrm>
        <a:off x="199541" y="418711"/>
        <a:ext cx="8316354" cy="3688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BA59E-E0D4-4D90-AFD6-8D2852E0E488}">
      <dsp:nvSpPr>
        <dsp:cNvPr id="0" name=""/>
        <dsp:cNvSpPr/>
      </dsp:nvSpPr>
      <dsp:spPr>
        <a:xfrm>
          <a:off x="4336" y="54235"/>
          <a:ext cx="1445932" cy="1115665"/>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1" kern="1200" dirty="0"/>
            <a:t>Rohan Anil  Tade</a:t>
          </a:r>
          <a:endParaRPr lang="en-US" sz="2000" kern="1200" dirty="0"/>
        </a:p>
      </dsp:txBody>
      <dsp:txXfrm>
        <a:off x="37013" y="86912"/>
        <a:ext cx="1380578" cy="1050311"/>
      </dsp:txXfrm>
    </dsp:sp>
    <dsp:sp modelId="{5AE625BC-A079-40F0-91AC-36491520AA99}">
      <dsp:nvSpPr>
        <dsp:cNvPr id="0" name=""/>
        <dsp:cNvSpPr/>
      </dsp:nvSpPr>
      <dsp:spPr>
        <a:xfrm>
          <a:off x="1537751" y="487672"/>
          <a:ext cx="185462" cy="2487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1537751" y="537430"/>
        <a:ext cx="129823" cy="149275"/>
      </dsp:txXfrm>
    </dsp:sp>
    <dsp:sp modelId="{4DB9441F-1739-449D-AAB7-D4D93CAE08B5}">
      <dsp:nvSpPr>
        <dsp:cNvPr id="0" name=""/>
        <dsp:cNvSpPr/>
      </dsp:nvSpPr>
      <dsp:spPr>
        <a:xfrm>
          <a:off x="1800199" y="-15802"/>
          <a:ext cx="1466538" cy="1255740"/>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1" kern="1200" dirty="0"/>
            <a:t>Deepesh Saroj </a:t>
          </a:r>
        </a:p>
      </dsp:txBody>
      <dsp:txXfrm>
        <a:off x="1836978" y="20977"/>
        <a:ext cx="1392980" cy="1182182"/>
      </dsp:txXfrm>
    </dsp:sp>
    <dsp:sp modelId="{D3ECD028-5CDF-4857-A936-F0F101BA6A07}">
      <dsp:nvSpPr>
        <dsp:cNvPr id="0" name=""/>
        <dsp:cNvSpPr/>
      </dsp:nvSpPr>
      <dsp:spPr>
        <a:xfrm rot="40764">
          <a:off x="3380389" y="499143"/>
          <a:ext cx="240977" cy="2487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3380392" y="548472"/>
        <a:ext cx="168684" cy="149275"/>
      </dsp:txXfrm>
    </dsp:sp>
    <dsp:sp modelId="{87A9B5BE-4260-4CE4-BC3C-5688C4B71987}">
      <dsp:nvSpPr>
        <dsp:cNvPr id="0" name=""/>
        <dsp:cNvSpPr/>
      </dsp:nvSpPr>
      <dsp:spPr>
        <a:xfrm>
          <a:off x="3721380" y="53626"/>
          <a:ext cx="1515223" cy="1163024"/>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1" kern="1200" dirty="0"/>
            <a:t>Prabhat Thakur</a:t>
          </a:r>
          <a:endParaRPr lang="en-US" sz="2000" kern="1200" dirty="0"/>
        </a:p>
      </dsp:txBody>
      <dsp:txXfrm>
        <a:off x="3755444" y="87690"/>
        <a:ext cx="1447095" cy="1094896"/>
      </dsp:txXfrm>
    </dsp:sp>
    <dsp:sp modelId="{B9C40E31-9CEB-405C-8C8C-595605F8502B}">
      <dsp:nvSpPr>
        <dsp:cNvPr id="0" name=""/>
        <dsp:cNvSpPr/>
      </dsp:nvSpPr>
      <dsp:spPr>
        <a:xfrm rot="21560527">
          <a:off x="5336411" y="499682"/>
          <a:ext cx="211621" cy="2487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336413" y="549804"/>
        <a:ext cx="148135" cy="149275"/>
      </dsp:txXfrm>
    </dsp:sp>
    <dsp:sp modelId="{F3CC88FA-C844-4C89-AF00-91CDE8F52914}">
      <dsp:nvSpPr>
        <dsp:cNvPr id="0" name=""/>
        <dsp:cNvSpPr/>
      </dsp:nvSpPr>
      <dsp:spPr>
        <a:xfrm>
          <a:off x="5635862" y="56946"/>
          <a:ext cx="1704616" cy="1110243"/>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1" kern="1200" dirty="0" err="1"/>
            <a:t>Bhavi</a:t>
          </a:r>
          <a:r>
            <a:rPr lang="en-US" sz="2000" b="1" kern="1200" dirty="0"/>
            <a:t> </a:t>
          </a:r>
          <a:r>
            <a:rPr lang="en-US" sz="2000" b="1" kern="1200" dirty="0" err="1"/>
            <a:t>Chavhan</a:t>
          </a:r>
          <a:endParaRPr lang="en-US" sz="2000" b="1" kern="1200" dirty="0"/>
        </a:p>
      </dsp:txBody>
      <dsp:txXfrm>
        <a:off x="5668380" y="89464"/>
        <a:ext cx="1639580" cy="104520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2FBDB-BD8D-466B-94F3-E7B87E86165D}">
      <dsp:nvSpPr>
        <dsp:cNvPr id="0" name=""/>
        <dsp:cNvSpPr/>
      </dsp:nvSpPr>
      <dsp:spPr>
        <a:xfrm>
          <a:off x="0" y="0"/>
          <a:ext cx="8070110" cy="3203379"/>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5250" tIns="95250" rIns="95250" bIns="95250" numCol="1" spcCol="1270" anchor="ctr" anchorCtr="0">
          <a:noAutofit/>
        </a:bodyPr>
        <a:lstStyle/>
        <a:p>
          <a:pPr marL="0" lvl="0" indent="0" algn="just" defTabSz="1111250" rtl="0">
            <a:lnSpc>
              <a:spcPct val="90000"/>
            </a:lnSpc>
            <a:spcBef>
              <a:spcPct val="0"/>
            </a:spcBef>
            <a:spcAft>
              <a:spcPct val="35000"/>
            </a:spcAft>
            <a:buNone/>
          </a:pPr>
          <a:r>
            <a:rPr lang="en-US" sz="2500" kern="1200" dirty="0">
              <a:solidFill>
                <a:schemeClr val="tx1"/>
              </a:solidFill>
            </a:rPr>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endParaRPr lang="en-US" sz="2500" kern="1200" dirty="0">
            <a:solidFill>
              <a:schemeClr val="tx1"/>
            </a:solidFill>
            <a:latin typeface="Arial" pitchFamily="34" charset="0"/>
            <a:cs typeface="Arial" pitchFamily="34" charset="0"/>
          </a:endParaRPr>
        </a:p>
      </dsp:txBody>
      <dsp:txXfrm>
        <a:off x="156376" y="156376"/>
        <a:ext cx="7757358" cy="289062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E098-E756-4173-8303-53F9A8856616}">
      <dsp:nvSpPr>
        <dsp:cNvPr id="0" name=""/>
        <dsp:cNvSpPr/>
      </dsp:nvSpPr>
      <dsp:spPr>
        <a:xfrm>
          <a:off x="0" y="0"/>
          <a:ext cx="2920408" cy="917280"/>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5250" tIns="95250" rIns="95250" bIns="9525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111250" rtl="1">
            <a:lnSpc>
              <a:spcPct val="90000"/>
            </a:lnSpc>
            <a:spcBef>
              <a:spcPct val="0"/>
            </a:spcBef>
            <a:spcAft>
              <a:spcPct val="35000"/>
            </a:spcAft>
            <a:buNone/>
          </a:pPr>
          <a:r>
            <a:rPr lang="en-US" sz="25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Future work</a:t>
          </a:r>
          <a:endParaRPr lang="ar-SA" sz="25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endParaRPr>
        </a:p>
      </dsp:txBody>
      <dsp:txXfrm>
        <a:off x="44778" y="44778"/>
        <a:ext cx="2830852" cy="827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F3BFF-DE5D-4849-BAB1-B0206C3B0EE8}">
      <dsp:nvSpPr>
        <dsp:cNvPr id="0" name=""/>
        <dsp:cNvSpPr/>
      </dsp:nvSpPr>
      <dsp:spPr>
        <a:xfrm>
          <a:off x="0" y="0"/>
          <a:ext cx="2592288" cy="1109617"/>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Outline :</a:t>
          </a:r>
        </a:p>
      </dsp:txBody>
      <dsp:txXfrm>
        <a:off x="54167" y="54167"/>
        <a:ext cx="2483954" cy="10012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9371A-416B-43C6-8AB8-138152ED8164}">
      <dsp:nvSpPr>
        <dsp:cNvPr id="0" name=""/>
        <dsp:cNvSpPr/>
      </dsp:nvSpPr>
      <dsp:spPr>
        <a:xfrm>
          <a:off x="0" y="70988"/>
          <a:ext cx="7772400" cy="3506963"/>
        </a:xfrm>
        <a:prstGeom prst="roundRect">
          <a:avLst/>
        </a:prstGeom>
        <a:solidFill>
          <a:schemeClr val="bg1"/>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mn-lt"/>
              <a:cs typeface="Arial" pitchFamily="34" charset="0"/>
            </a:rPr>
            <a:t>1. Introduction </a:t>
          </a:r>
        </a:p>
        <a:p>
          <a:pPr marL="0" lvl="0" indent="0" algn="l" defTabSz="1155700" rtl="0">
            <a:lnSpc>
              <a:spcPct val="90000"/>
            </a:lnSpc>
            <a:spcBef>
              <a:spcPct val="0"/>
            </a:spcBef>
            <a:spcAft>
              <a:spcPct val="35000"/>
            </a:spcAft>
            <a:buNone/>
          </a:pPr>
          <a:r>
            <a:rPr lang="en-US" sz="2600" kern="1200" dirty="0">
              <a:solidFill>
                <a:schemeClr val="tx1"/>
              </a:solidFill>
              <a:latin typeface="+mn-lt"/>
              <a:cs typeface="Arial" pitchFamily="34" charset="0"/>
            </a:rPr>
            <a:t>2. Algorithm ( flow chart )</a:t>
          </a:r>
        </a:p>
        <a:p>
          <a:pPr marL="0" lvl="0" indent="0" algn="l" defTabSz="1155700" rtl="0">
            <a:lnSpc>
              <a:spcPct val="90000"/>
            </a:lnSpc>
            <a:spcBef>
              <a:spcPct val="0"/>
            </a:spcBef>
            <a:spcAft>
              <a:spcPct val="35000"/>
            </a:spcAft>
            <a:buNone/>
          </a:pPr>
          <a:r>
            <a:rPr lang="en-US" sz="2600" kern="1200" baseline="0" dirty="0">
              <a:solidFill>
                <a:schemeClr val="tx1"/>
              </a:solidFill>
              <a:latin typeface="+mn-lt"/>
              <a:cs typeface="Arial" pitchFamily="34" charset="0"/>
            </a:rPr>
            <a:t>3. Functional Block Diagram</a:t>
          </a:r>
        </a:p>
        <a:p>
          <a:pPr marL="0" lvl="0" indent="0" algn="l" defTabSz="1155700" rtl="0">
            <a:lnSpc>
              <a:spcPct val="90000"/>
            </a:lnSpc>
            <a:spcBef>
              <a:spcPct val="0"/>
            </a:spcBef>
            <a:spcAft>
              <a:spcPct val="35000"/>
            </a:spcAft>
            <a:buNone/>
          </a:pPr>
          <a:r>
            <a:rPr lang="en-US" sz="2600" kern="1200" baseline="0" dirty="0">
              <a:solidFill>
                <a:schemeClr val="tx1"/>
              </a:solidFill>
              <a:latin typeface="+mn-lt"/>
              <a:cs typeface="Arial" pitchFamily="34" charset="0"/>
            </a:rPr>
            <a:t>4. Results</a:t>
          </a:r>
        </a:p>
        <a:p>
          <a:pPr marL="0" lvl="0" indent="0" algn="l" defTabSz="1155700" rtl="0">
            <a:lnSpc>
              <a:spcPct val="90000"/>
            </a:lnSpc>
            <a:spcBef>
              <a:spcPct val="0"/>
            </a:spcBef>
            <a:spcAft>
              <a:spcPct val="35000"/>
            </a:spcAft>
            <a:buNone/>
          </a:pPr>
          <a:r>
            <a:rPr lang="en-US" sz="2600" kern="1200" dirty="0">
              <a:solidFill>
                <a:schemeClr val="tx1"/>
              </a:solidFill>
              <a:latin typeface="+mn-lt"/>
              <a:cs typeface="Arial" pitchFamily="34" charset="0"/>
            </a:rPr>
            <a:t>5. Conclusion</a:t>
          </a:r>
        </a:p>
        <a:p>
          <a:pPr marL="0" lvl="0" indent="0" algn="l" defTabSz="1155700">
            <a:lnSpc>
              <a:spcPct val="90000"/>
            </a:lnSpc>
            <a:spcBef>
              <a:spcPct val="0"/>
            </a:spcBef>
            <a:spcAft>
              <a:spcPct val="35000"/>
            </a:spcAft>
            <a:buNone/>
          </a:pPr>
          <a:r>
            <a:rPr lang="en-US" sz="2600" kern="1200" dirty="0">
              <a:solidFill>
                <a:schemeClr val="tx1"/>
              </a:solidFill>
              <a:latin typeface="+mn-lt"/>
              <a:cs typeface="Arial" pitchFamily="34" charset="0"/>
            </a:rPr>
            <a:t>6. Future Work</a:t>
          </a:r>
          <a:endParaRPr lang="en-US" sz="2600" kern="1200" dirty="0">
            <a:solidFill>
              <a:schemeClr val="tx1"/>
            </a:solidFill>
            <a:latin typeface="+mn-lt"/>
          </a:endParaRPr>
        </a:p>
      </dsp:txBody>
      <dsp:txXfrm>
        <a:off x="171196" y="242184"/>
        <a:ext cx="7430008" cy="31645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634B6-77F1-4288-8567-413E516BA3D3}">
      <dsp:nvSpPr>
        <dsp:cNvPr id="0" name=""/>
        <dsp:cNvSpPr/>
      </dsp:nvSpPr>
      <dsp:spPr>
        <a:xfrm>
          <a:off x="0" y="9622"/>
          <a:ext cx="7817988" cy="4919599"/>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r>
            <a:rPr lang="en-US" sz="2200" kern="1200" dirty="0">
              <a:latin typeface="+mn-lt"/>
              <a:cs typeface="Arial" pitchFamily="34" charset="0"/>
            </a:rPr>
            <a:t>Traditionally attendance is marked manually by teachers and they must make sure correct attendance is marked for respective student. </a:t>
          </a: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r>
            <a:rPr lang="en-US" sz="2200" kern="1200" dirty="0">
              <a:solidFill>
                <a:schemeClr val="tx1"/>
              </a:solidFill>
              <a:latin typeface="+mn-lt"/>
              <a:cs typeface="Arial" pitchFamily="34" charset="0"/>
            </a:rPr>
            <a:t>This whole process wastes some of lecture time and part of correct information is missed due to fraudulent and proxy cases.</a:t>
          </a:r>
        </a:p>
      </dsp:txBody>
      <dsp:txXfrm>
        <a:off x="240155" y="249777"/>
        <a:ext cx="7337678" cy="44392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B02A-21FB-4B6D-95AE-A42CDB413DCF}">
      <dsp:nvSpPr>
        <dsp:cNvPr id="0" name=""/>
        <dsp:cNvSpPr/>
      </dsp:nvSpPr>
      <dsp:spPr>
        <a:xfrm>
          <a:off x="0" y="0"/>
          <a:ext cx="4320480" cy="943445"/>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sp:txBody>
      <dsp:txXfrm>
        <a:off x="46055" y="46055"/>
        <a:ext cx="4228370" cy="8513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CDF62-C024-4A82-8E82-C4575B459B2C}">
      <dsp:nvSpPr>
        <dsp:cNvPr id="0" name=""/>
        <dsp:cNvSpPr/>
      </dsp:nvSpPr>
      <dsp:spPr>
        <a:xfrm>
          <a:off x="0" y="989242"/>
          <a:ext cx="8028384" cy="3958777"/>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r>
            <a:rPr lang="en-US" sz="2400" kern="1200" dirty="0">
              <a:solidFill>
                <a:schemeClr val="tx1"/>
              </a:solidFill>
              <a:latin typeface="+mn-lt"/>
              <a:cs typeface="Arial" pitchFamily="34" charset="0"/>
            </a:rP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p>
      </dsp:txBody>
      <dsp:txXfrm>
        <a:off x="193252" y="1182494"/>
        <a:ext cx="7641880" cy="35722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B02A-21FB-4B6D-95AE-A42CDB413DCF}">
      <dsp:nvSpPr>
        <dsp:cNvPr id="0" name=""/>
        <dsp:cNvSpPr/>
      </dsp:nvSpPr>
      <dsp:spPr>
        <a:xfrm>
          <a:off x="0" y="0"/>
          <a:ext cx="2825593" cy="943445"/>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sp:txBody>
      <dsp:txXfrm>
        <a:off x="46055" y="46055"/>
        <a:ext cx="2733483" cy="8513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07D37-DC90-447F-A0EC-848B7A6E0794}">
      <dsp:nvSpPr>
        <dsp:cNvPr id="0" name=""/>
        <dsp:cNvSpPr/>
      </dsp:nvSpPr>
      <dsp:spPr>
        <a:xfrm>
          <a:off x="2481921" y="0"/>
          <a:ext cx="3604761" cy="949768"/>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14300" tIns="114300" rIns="114300" bIns="11430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333500" rtl="0">
            <a:lnSpc>
              <a:spcPct val="90000"/>
            </a:lnSpc>
            <a:spcBef>
              <a:spcPct val="0"/>
            </a:spcBef>
            <a:spcAft>
              <a:spcPct val="35000"/>
            </a:spcAft>
            <a:buNone/>
          </a:pPr>
          <a:r>
            <a:rPr lang="en-US" sz="30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Significance:</a:t>
          </a:r>
        </a:p>
      </dsp:txBody>
      <dsp:txXfrm>
        <a:off x="2528285" y="46364"/>
        <a:ext cx="3512033" cy="8570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F9B36-EFE7-417B-959A-EC56527D5435}" type="datetimeFigureOut">
              <a:rPr lang="en-US" smtClean="0"/>
              <a:pPr/>
              <a:t>3/23/2023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1BB99-DCF3-4A48-B55A-52B83269CC7B}" type="slidenum">
              <a:rPr lang="en-US" smtClean="0"/>
              <a:pPr/>
              <a:t>‹#›</a:t>
            </a:fld>
            <a:endParaRPr lang="en-US"/>
          </a:p>
        </p:txBody>
      </p:sp>
    </p:spTree>
    <p:extLst>
      <p:ext uri="{BB962C8B-B14F-4D97-AF65-F5344CB8AC3E}">
        <p14:creationId xmlns:p14="http://schemas.microsoft.com/office/powerpoint/2010/main" val="169942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CD4A8B-A159-47F2-B170-DEC7801308FA}"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41999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CD4A8B-A159-47F2-B170-DEC7801308FA}"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00973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CD4A8B-A159-47F2-B170-DEC7801308FA}"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30677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CD4A8B-A159-47F2-B170-DEC7801308FA}"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109753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D4A8B-A159-47F2-B170-DEC7801308FA}"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73133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CD4A8B-A159-47F2-B170-DEC7801308FA}"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11433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CD4A8B-A159-47F2-B170-DEC7801308FA}" type="datetimeFigureOut">
              <a:rPr lang="en-US" smtClean="0"/>
              <a:pPr/>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8486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CD4A8B-A159-47F2-B170-DEC7801308FA}" type="datetimeFigureOut">
              <a:rPr lang="en-US" smtClean="0"/>
              <a:pPr/>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89714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D4A8B-A159-47F2-B170-DEC7801308FA}" type="datetimeFigureOut">
              <a:rPr lang="en-US" smtClean="0"/>
              <a:pPr/>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55351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D4A8B-A159-47F2-B170-DEC7801308FA}"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12180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D4A8B-A159-47F2-B170-DEC7801308FA}"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76187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D4A8B-A159-47F2-B170-DEC7801308FA}" type="datetimeFigureOut">
              <a:rPr lang="en-US" smtClean="0"/>
              <a:pPr/>
              <a:t>3/23/2023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9B33E-5CAA-4E4E-971E-BDBBAA2365C9}" type="slidenum">
              <a:rPr lang="en-US" smtClean="0"/>
              <a:pPr/>
              <a:t>‹#›</a:t>
            </a:fld>
            <a:endParaRPr lang="en-US"/>
          </a:p>
        </p:txBody>
      </p:sp>
    </p:spTree>
    <p:extLst>
      <p:ext uri="{BB962C8B-B14F-4D97-AF65-F5344CB8AC3E}">
        <p14:creationId xmlns:p14="http://schemas.microsoft.com/office/powerpoint/2010/main" val="336421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14.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3.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image" Target="../media/image5.png"/><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4.pn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image" Target="../media/image7.png"/><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8.pn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662535"/>
            <a:ext cx="6048672" cy="1246495"/>
          </a:xfrm>
          <a:prstGeom prst="rect">
            <a:avLst/>
          </a:prstGeom>
        </p:spPr>
        <p:txBody>
          <a:bodyPr wrap="square">
            <a:spAutoFit/>
          </a:bodyPr>
          <a:lstStyle/>
          <a:p>
            <a:pPr algn="ctr" rtl="0"/>
            <a:r>
              <a:rPr lang="en-US" sz="2500" b="1" dirty="0">
                <a:ln w="1905"/>
                <a:effectLst>
                  <a:innerShdw blurRad="69850" dist="43180" dir="5400000">
                    <a:srgbClr val="000000">
                      <a:alpha val="65000"/>
                    </a:srgbClr>
                  </a:innerShdw>
                </a:effectLst>
                <a:latin typeface="Arial" pitchFamily="34" charset="0"/>
                <a:cs typeface="Arial" pitchFamily="34" charset="0"/>
              </a:rPr>
              <a:t>Automatic Class Attendance System Based On Face Detection And Recognition</a:t>
            </a:r>
            <a:endParaRPr lang="en-US" sz="2500" b="1" dirty="0">
              <a:ln w="1905"/>
              <a:effectLst>
                <a:innerShdw blurRad="69850" dist="43180" dir="5400000">
                  <a:srgbClr val="000000">
                    <a:alpha val="65000"/>
                  </a:srgbClr>
                </a:innerShdw>
              </a:effectLst>
            </a:endParaRPr>
          </a:p>
        </p:txBody>
      </p:sp>
      <p:graphicFrame>
        <p:nvGraphicFramePr>
          <p:cNvPr id="6" name="Diagram 5"/>
          <p:cNvGraphicFramePr/>
          <p:nvPr>
            <p:extLst>
              <p:ext uri="{D42A27DB-BD31-4B8C-83A1-F6EECF244321}">
                <p14:modId xmlns:p14="http://schemas.microsoft.com/office/powerpoint/2010/main" val="2466929376"/>
              </p:ext>
            </p:extLst>
          </p:nvPr>
        </p:nvGraphicFramePr>
        <p:xfrm>
          <a:off x="805945" y="5445224"/>
          <a:ext cx="7328902"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988146400"/>
              </p:ext>
            </p:extLst>
          </p:nvPr>
        </p:nvGraphicFramePr>
        <p:xfrm>
          <a:off x="107505" y="3933056"/>
          <a:ext cx="7344815" cy="12241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20272" y="0"/>
            <a:ext cx="1989923" cy="1756350"/>
          </a:xfrm>
          <a:prstGeom prst="rect">
            <a:avLst/>
          </a:prstGeom>
        </p:spPr>
      </p:pic>
    </p:spTree>
    <p:extLst>
      <p:ext uri="{BB962C8B-B14F-4D97-AF65-F5344CB8AC3E}">
        <p14:creationId xmlns:p14="http://schemas.microsoft.com/office/powerpoint/2010/main" val="398310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a:xfrm>
            <a:off x="1012792" y="116632"/>
            <a:ext cx="3199167" cy="1368152"/>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a:latin typeface="Arial" pitchFamily="34" charset="0"/>
                <a:cs typeface="Arial" pitchFamily="34" charset="0"/>
              </a:rPr>
              <a:t>Example for detect face :</a:t>
            </a:r>
          </a:p>
          <a:p>
            <a:pPr algn="ctr"/>
            <a:endParaRPr lang="en-US" dirty="0"/>
          </a:p>
        </p:txBody>
      </p:sp>
      <p:sp>
        <p:nvSpPr>
          <p:cNvPr id="5" name="Rectangle 4"/>
          <p:cNvSpPr/>
          <p:nvPr/>
        </p:nvSpPr>
        <p:spPr>
          <a:xfrm>
            <a:off x="539552" y="1772816"/>
            <a:ext cx="7488832" cy="4680520"/>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768" y="2636912"/>
            <a:ext cx="2407080" cy="3610620"/>
          </a:xfrm>
          <a:prstGeom prst="rect">
            <a:avLst/>
          </a:prstGeom>
        </p:spPr>
      </p:pic>
      <p:sp>
        <p:nvSpPr>
          <p:cNvPr id="6" name="TextBox 5"/>
          <p:cNvSpPr txBox="1"/>
          <p:nvPr/>
        </p:nvSpPr>
        <p:spPr>
          <a:xfrm>
            <a:off x="3059831" y="1907540"/>
            <a:ext cx="2304256" cy="369332"/>
          </a:xfrm>
          <a:prstGeom prst="rect">
            <a:avLst/>
          </a:prstGeom>
          <a:noFill/>
        </p:spPr>
        <p:txBody>
          <a:bodyPr wrap="square" rtlCol="0">
            <a:spAutoFit/>
          </a:bodyPr>
          <a:lstStyle/>
          <a:p>
            <a:r>
              <a:rPr lang="en-US" dirty="0"/>
              <a:t>Detection of Face</a:t>
            </a:r>
          </a:p>
        </p:txBody>
      </p:sp>
      <p:sp>
        <p:nvSpPr>
          <p:cNvPr id="8" name="Rectangle 7"/>
          <p:cNvSpPr/>
          <p:nvPr/>
        </p:nvSpPr>
        <p:spPr>
          <a:xfrm>
            <a:off x="2843808" y="2924944"/>
            <a:ext cx="1800200" cy="19442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37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72239365"/>
              </p:ext>
            </p:extLst>
          </p:nvPr>
        </p:nvGraphicFramePr>
        <p:xfrm>
          <a:off x="25852" y="620688"/>
          <a:ext cx="7000924" cy="91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60428417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9057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467544" y="130882"/>
            <a:ext cx="3168352" cy="1512168"/>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a:latin typeface="Arial" pitchFamily="34" charset="0"/>
                <a:cs typeface="Arial" pitchFamily="34" charset="0"/>
              </a:rPr>
              <a:t>Example for data base images:</a:t>
            </a:r>
          </a:p>
        </p:txBody>
      </p:sp>
      <p:pic>
        <p:nvPicPr>
          <p:cNvPr id="3" name="Picture 2"/>
          <p:cNvPicPr>
            <a:picLocks noChangeAspect="1"/>
          </p:cNvPicPr>
          <p:nvPr/>
        </p:nvPicPr>
        <p:blipFill rotWithShape="1">
          <a:blip r:embed="rId2"/>
          <a:srcRect l="5534"/>
          <a:stretch/>
        </p:blipFill>
        <p:spPr>
          <a:xfrm>
            <a:off x="539552" y="2348880"/>
            <a:ext cx="7505049" cy="3024336"/>
          </a:xfrm>
          <a:prstGeom prst="rect">
            <a:avLst/>
          </a:prstGeom>
        </p:spPr>
      </p:pic>
    </p:spTree>
    <p:extLst>
      <p:ext uri="{BB962C8B-B14F-4D97-AF65-F5344CB8AC3E}">
        <p14:creationId xmlns:p14="http://schemas.microsoft.com/office/powerpoint/2010/main" val="32270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6"/>
          <p:cNvPicPr/>
          <p:nvPr/>
        </p:nvPicPr>
        <p:blipFill>
          <a:blip r:embed="rId2">
            <a:extLst>
              <a:ext uri="{28A0092B-C50C-407E-A947-70E740481C1C}">
                <a14:useLocalDpi xmlns:a14="http://schemas.microsoft.com/office/drawing/2010/main" val="0"/>
              </a:ext>
            </a:extLst>
          </a:blip>
          <a:stretch>
            <a:fillRect/>
          </a:stretch>
        </p:blipFill>
        <p:spPr>
          <a:xfrm>
            <a:off x="392861" y="692696"/>
            <a:ext cx="8501122" cy="4442315"/>
          </a:xfrm>
          <a:prstGeom prst="rect">
            <a:avLst/>
          </a:prstGeom>
          <a:ln/>
        </p:spPr>
        <p:style>
          <a:lnRef idx="2">
            <a:schemeClr val="accent3"/>
          </a:lnRef>
          <a:fillRef idx="1">
            <a:schemeClr val="lt1"/>
          </a:fillRef>
          <a:effectRef idx="0">
            <a:schemeClr val="accent3"/>
          </a:effectRef>
          <a:fontRef idx="minor">
            <a:schemeClr val="dk1"/>
          </a:fontRef>
        </p:style>
      </p:pic>
      <p:sp>
        <p:nvSpPr>
          <p:cNvPr id="6" name="Rectangle 5"/>
          <p:cNvSpPr/>
          <p:nvPr/>
        </p:nvSpPr>
        <p:spPr>
          <a:xfrm>
            <a:off x="2357422" y="6334780"/>
            <a:ext cx="4572000" cy="584775"/>
          </a:xfrm>
          <a:prstGeom prst="rect">
            <a:avLst/>
          </a:prstGeom>
        </p:spPr>
        <p:txBody>
          <a:bodyPr>
            <a:spAutoFit/>
          </a:bodyPr>
          <a:lstStyle/>
          <a:p>
            <a:pPr lvl="0" algn="ctr" rtl="0"/>
            <a:r>
              <a:rPr lang="en-US" sz="1600" b="1" dirty="0">
                <a:latin typeface="Arial Unicode MS" pitchFamily="34" charset="-128"/>
                <a:ea typeface="Arial Unicode MS" pitchFamily="34" charset="-128"/>
                <a:cs typeface="Arial Unicode MS" pitchFamily="34" charset="-128"/>
              </a:rPr>
              <a:t>Top 9 </a:t>
            </a:r>
            <a:r>
              <a:rPr lang="en-US" sz="1600" b="1" dirty="0" err="1">
                <a:latin typeface="Arial Unicode MS" pitchFamily="34" charset="-128"/>
                <a:ea typeface="Arial Unicode MS" pitchFamily="34" charset="-128"/>
                <a:cs typeface="Arial Unicode MS" pitchFamily="34" charset="-128"/>
              </a:rPr>
              <a:t>Eigenfaces</a:t>
            </a:r>
            <a:r>
              <a:rPr lang="en-US" sz="1600" b="1" dirty="0">
                <a:latin typeface="Arial Unicode MS" pitchFamily="34" charset="-128"/>
                <a:ea typeface="Arial Unicode MS" pitchFamily="34" charset="-128"/>
                <a:cs typeface="Arial Unicode MS" pitchFamily="34" charset="-128"/>
              </a:rPr>
              <a:t> from our Images</a:t>
            </a:r>
            <a:br>
              <a:rPr lang="en-US" sz="1600" b="1" dirty="0">
                <a:latin typeface="Arial Unicode MS" pitchFamily="34" charset="-128"/>
                <a:ea typeface="Arial Unicode MS" pitchFamily="34" charset="-128"/>
                <a:cs typeface="Arial Unicode MS" pitchFamily="34" charset="-128"/>
              </a:rPr>
            </a:br>
            <a:endParaRPr lang="en-US" sz="1600" b="1" dirty="0">
              <a:latin typeface="Arial Unicode MS" pitchFamily="34" charset="-128"/>
              <a:ea typeface="Arial Unicode MS" pitchFamily="34" charset="-128"/>
              <a:cs typeface="Arial Unicode MS" pitchFamily="34" charset="-128"/>
            </a:endParaRP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310935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557323594"/>
              </p:ext>
            </p:extLst>
          </p:nvPr>
        </p:nvGraphicFramePr>
        <p:xfrm>
          <a:off x="179512" y="6016165"/>
          <a:ext cx="8572560" cy="841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931302586"/>
              </p:ext>
            </p:extLst>
          </p:nvPr>
        </p:nvGraphicFramePr>
        <p:xfrm>
          <a:off x="323528" y="260648"/>
          <a:ext cx="7891240" cy="10972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Cloud 2"/>
          <p:cNvSpPr/>
          <p:nvPr/>
        </p:nvSpPr>
        <p:spPr>
          <a:xfrm>
            <a:off x="705605" y="-39361"/>
            <a:ext cx="5040560" cy="1080187"/>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b="1" dirty="0">
                <a:latin typeface="Arial" pitchFamily="34" charset="0"/>
                <a:cs typeface="Arial" pitchFamily="34" charset="0"/>
              </a:rPr>
              <a:t> Text file for present students information:</a:t>
            </a:r>
          </a:p>
        </p:txBody>
      </p:sp>
      <p:pic>
        <p:nvPicPr>
          <p:cNvPr id="4" name="Picture 3"/>
          <p:cNvPicPr>
            <a:picLocks noChangeAspect="1"/>
          </p:cNvPicPr>
          <p:nvPr/>
        </p:nvPicPr>
        <p:blipFill rotWithShape="1">
          <a:blip r:embed="rId12"/>
          <a:srcRect l="1648" t="23460" r="51040" b="22030"/>
          <a:stretch/>
        </p:blipFill>
        <p:spPr>
          <a:xfrm>
            <a:off x="827584" y="1484784"/>
            <a:ext cx="6632253" cy="3741272"/>
          </a:xfrm>
          <a:prstGeom prst="rect">
            <a:avLst/>
          </a:prstGeom>
        </p:spPr>
      </p:pic>
    </p:spTree>
    <p:extLst>
      <p:ext uri="{BB962C8B-B14F-4D97-AF65-F5344CB8AC3E}">
        <p14:creationId xmlns:p14="http://schemas.microsoft.com/office/powerpoint/2010/main" val="39034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8290130_236441616832679_1827173152_o.jpg"/>
          <p:cNvPicPr/>
          <p:nvPr/>
        </p:nvPicPr>
        <p:blipFill>
          <a:blip r:embed="rId2" cstate="print"/>
          <a:stretch>
            <a:fillRect/>
          </a:stretch>
        </p:blipFill>
        <p:spPr>
          <a:xfrm>
            <a:off x="3357554" y="620688"/>
            <a:ext cx="5786446" cy="6237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loud 2"/>
          <p:cNvSpPr/>
          <p:nvPr/>
        </p:nvSpPr>
        <p:spPr>
          <a:xfrm>
            <a:off x="0" y="714356"/>
            <a:ext cx="3214678" cy="4477973"/>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When we applied the openCV python code, the code was able to successfully recognize the faces.</a:t>
            </a:r>
          </a:p>
        </p:txBody>
      </p:sp>
    </p:spTree>
    <p:extLst>
      <p:ext uri="{BB962C8B-B14F-4D97-AF65-F5344CB8AC3E}">
        <p14:creationId xmlns:p14="http://schemas.microsoft.com/office/powerpoint/2010/main" val="223046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6"/>
          <p:cNvSpPr/>
          <p:nvPr/>
        </p:nvSpPr>
        <p:spPr>
          <a:xfrm>
            <a:off x="0" y="857232"/>
            <a:ext cx="3168352" cy="2160240"/>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Then the code will creates a text file for present students as shown:</a:t>
            </a:r>
          </a:p>
        </p:txBody>
      </p:sp>
      <p:pic>
        <p:nvPicPr>
          <p:cNvPr id="2" name="Picture 1"/>
          <p:cNvPicPr>
            <a:picLocks noChangeAspect="1"/>
          </p:cNvPicPr>
          <p:nvPr/>
        </p:nvPicPr>
        <p:blipFill rotWithShape="1">
          <a:blip r:embed="rId2"/>
          <a:srcRect l="1770" t="25722" r="79529" b="50971"/>
          <a:stretch/>
        </p:blipFill>
        <p:spPr>
          <a:xfrm>
            <a:off x="2915816" y="2780928"/>
            <a:ext cx="4608512" cy="2910639"/>
          </a:xfrm>
          <a:prstGeom prst="rect">
            <a:avLst/>
          </a:prstGeom>
        </p:spPr>
      </p:pic>
    </p:spTree>
    <p:extLst>
      <p:ext uri="{BB962C8B-B14F-4D97-AF65-F5344CB8AC3E}">
        <p14:creationId xmlns:p14="http://schemas.microsoft.com/office/powerpoint/2010/main" val="3570845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50003602"/>
              </p:ext>
            </p:extLst>
          </p:nvPr>
        </p:nvGraphicFramePr>
        <p:xfrm>
          <a:off x="323528" y="548680"/>
          <a:ext cx="3826768" cy="994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239169619"/>
              </p:ext>
            </p:extLst>
          </p:nvPr>
        </p:nvGraphicFramePr>
        <p:xfrm>
          <a:off x="214282" y="1714488"/>
          <a:ext cx="8715436"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9474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773943773"/>
              </p:ext>
            </p:extLst>
          </p:nvPr>
        </p:nvGraphicFramePr>
        <p:xfrm>
          <a:off x="395536" y="2204864"/>
          <a:ext cx="8070110" cy="331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023634794"/>
              </p:ext>
            </p:extLst>
          </p:nvPr>
        </p:nvGraphicFramePr>
        <p:xfrm>
          <a:off x="571472" y="642918"/>
          <a:ext cx="2920408"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146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42" t="35738" r="43297" b="12929"/>
          <a:stretch/>
        </p:blipFill>
        <p:spPr bwMode="auto">
          <a:xfrm>
            <a:off x="0" y="-171400"/>
            <a:ext cx="9144000" cy="70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18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959726290"/>
              </p:ext>
            </p:extLst>
          </p:nvPr>
        </p:nvGraphicFramePr>
        <p:xfrm>
          <a:off x="323528" y="620688"/>
          <a:ext cx="2592288" cy="1109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1979046387"/>
              </p:ext>
            </p:extLst>
          </p:nvPr>
        </p:nvGraphicFramePr>
        <p:xfrm>
          <a:off x="1115616" y="1916832"/>
          <a:ext cx="7772400" cy="35779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9412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6127603"/>
              </p:ext>
            </p:extLst>
          </p:nvPr>
        </p:nvGraphicFramePr>
        <p:xfrm>
          <a:off x="611560" y="1500174"/>
          <a:ext cx="7817988"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1531053213"/>
              </p:ext>
            </p:extLst>
          </p:nvPr>
        </p:nvGraphicFramePr>
        <p:xfrm>
          <a:off x="423329" y="332656"/>
          <a:ext cx="4320480" cy="12241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p:cNvPicPr>
            <a:picLocks noChangeAspect="1" noChangeArrowheads="1"/>
          </p:cNvPicPr>
          <p:nvPr/>
        </p:nvPicPr>
        <p:blipFill>
          <a:blip r:embed="rId12"/>
          <a:srcRect/>
          <a:stretch>
            <a:fillRect/>
          </a:stretch>
        </p:blipFill>
        <p:spPr bwMode="auto">
          <a:xfrm>
            <a:off x="2000232" y="3643314"/>
            <a:ext cx="2286016" cy="1500198"/>
          </a:xfrm>
          <a:prstGeom prst="rect">
            <a:avLst/>
          </a:prstGeom>
          <a:noFill/>
          <a:ln w="9525">
            <a:noFill/>
            <a:miter lim="800000"/>
            <a:headEnd/>
            <a:tailEnd/>
          </a:ln>
          <a:effectLst/>
        </p:spPr>
      </p:pic>
      <p:pic>
        <p:nvPicPr>
          <p:cNvPr id="1027" name="Picture 3"/>
          <p:cNvPicPr>
            <a:picLocks noChangeAspect="1" noChangeArrowheads="1"/>
          </p:cNvPicPr>
          <p:nvPr/>
        </p:nvPicPr>
        <p:blipFill>
          <a:blip r:embed="rId13"/>
          <a:srcRect/>
          <a:stretch>
            <a:fillRect/>
          </a:stretch>
        </p:blipFill>
        <p:spPr bwMode="auto">
          <a:xfrm>
            <a:off x="4714876" y="3643314"/>
            <a:ext cx="1704975" cy="1381125"/>
          </a:xfrm>
          <a:prstGeom prst="rect">
            <a:avLst/>
          </a:prstGeom>
          <a:noFill/>
          <a:ln w="9525">
            <a:noFill/>
            <a:miter lim="800000"/>
            <a:headEnd/>
            <a:tailEnd/>
          </a:ln>
          <a:effectLst/>
        </p:spPr>
      </p:pic>
    </p:spTree>
    <p:extLst>
      <p:ext uri="{BB962C8B-B14F-4D97-AF65-F5344CB8AC3E}">
        <p14:creationId xmlns:p14="http://schemas.microsoft.com/office/powerpoint/2010/main" val="334406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288552475"/>
              </p:ext>
            </p:extLst>
          </p:nvPr>
        </p:nvGraphicFramePr>
        <p:xfrm>
          <a:off x="500034" y="500042"/>
          <a:ext cx="8028384" cy="5346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31546228"/>
              </p:ext>
            </p:extLst>
          </p:nvPr>
        </p:nvGraphicFramePr>
        <p:xfrm>
          <a:off x="539552" y="188640"/>
          <a:ext cx="4320480" cy="1080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4259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58114269"/>
              </p:ext>
            </p:extLst>
          </p:nvPr>
        </p:nvGraphicFramePr>
        <p:xfrm>
          <a:off x="323528" y="332656"/>
          <a:ext cx="7772400" cy="949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4092402564"/>
              </p:ext>
            </p:extLst>
          </p:nvPr>
        </p:nvGraphicFramePr>
        <p:xfrm>
          <a:off x="1259632" y="2204864"/>
          <a:ext cx="6812830" cy="4032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p:cNvPicPr>
            <a:picLocks noChangeAspect="1" noChangeArrowheads="1"/>
          </p:cNvPicPr>
          <p:nvPr/>
        </p:nvPicPr>
        <p:blipFill>
          <a:blip r:embed="rId12"/>
          <a:srcRect/>
          <a:stretch>
            <a:fillRect/>
          </a:stretch>
        </p:blipFill>
        <p:spPr bwMode="auto">
          <a:xfrm>
            <a:off x="0" y="1428736"/>
            <a:ext cx="2138367" cy="1357312"/>
          </a:xfrm>
          <a:prstGeom prst="rect">
            <a:avLst/>
          </a:prstGeom>
          <a:ln>
            <a:noFill/>
          </a:ln>
          <a:effectLst>
            <a:softEdge rad="112500"/>
          </a:effectLst>
        </p:spPr>
      </p:pic>
      <p:pic>
        <p:nvPicPr>
          <p:cNvPr id="2051" name="Picture 3"/>
          <p:cNvPicPr>
            <a:picLocks noChangeAspect="1" noChangeArrowheads="1"/>
          </p:cNvPicPr>
          <p:nvPr/>
        </p:nvPicPr>
        <p:blipFill>
          <a:blip r:embed="rId13"/>
          <a:srcRect/>
          <a:stretch>
            <a:fillRect/>
          </a:stretch>
        </p:blipFill>
        <p:spPr bwMode="auto">
          <a:xfrm>
            <a:off x="0" y="4572008"/>
            <a:ext cx="2786050" cy="1759445"/>
          </a:xfrm>
          <a:prstGeom prst="rect">
            <a:avLst/>
          </a:prstGeom>
          <a:noFill/>
          <a:ln w="9525">
            <a:noFill/>
            <a:miter lim="800000"/>
            <a:headEnd/>
            <a:tailEnd/>
          </a:ln>
          <a:effectLst/>
        </p:spPr>
      </p:pic>
      <p:pic>
        <p:nvPicPr>
          <p:cNvPr id="2052" name="Picture 4"/>
          <p:cNvPicPr>
            <a:picLocks noChangeAspect="1" noChangeArrowheads="1"/>
          </p:cNvPicPr>
          <p:nvPr/>
        </p:nvPicPr>
        <p:blipFill>
          <a:blip r:embed="rId14"/>
          <a:srcRect/>
          <a:stretch>
            <a:fillRect/>
          </a:stretch>
        </p:blipFill>
        <p:spPr bwMode="auto">
          <a:xfrm>
            <a:off x="7215207" y="5000637"/>
            <a:ext cx="1928794" cy="1857364"/>
          </a:xfrm>
          <a:prstGeom prst="rect">
            <a:avLst/>
          </a:prstGeom>
          <a:noFill/>
          <a:ln w="9525">
            <a:noFill/>
            <a:miter lim="800000"/>
            <a:headEnd/>
            <a:tailEnd/>
          </a:ln>
          <a:effectLst/>
        </p:spPr>
      </p:pic>
      <p:pic>
        <p:nvPicPr>
          <p:cNvPr id="2053" name="Picture 5"/>
          <p:cNvPicPr>
            <a:picLocks noChangeAspect="1" noChangeArrowheads="1"/>
          </p:cNvPicPr>
          <p:nvPr/>
        </p:nvPicPr>
        <p:blipFill>
          <a:blip r:embed="rId15"/>
          <a:srcRect/>
          <a:stretch>
            <a:fillRect/>
          </a:stretch>
        </p:blipFill>
        <p:spPr bwMode="auto">
          <a:xfrm>
            <a:off x="6500826" y="1428736"/>
            <a:ext cx="2214578" cy="1312925"/>
          </a:xfrm>
          <a:prstGeom prst="rect">
            <a:avLst/>
          </a:prstGeom>
          <a:noFill/>
          <a:ln w="9525">
            <a:noFill/>
            <a:miter lim="800000"/>
            <a:headEnd/>
            <a:tailEnd/>
          </a:ln>
          <a:effectLst/>
        </p:spPr>
      </p:pic>
    </p:spTree>
    <p:extLst>
      <p:ext uri="{BB962C8B-B14F-4D97-AF65-F5344CB8AC3E}">
        <p14:creationId xmlns:p14="http://schemas.microsoft.com/office/powerpoint/2010/main" val="219281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98205553"/>
              </p:ext>
            </p:extLst>
          </p:nvPr>
        </p:nvGraphicFramePr>
        <p:xfrm>
          <a:off x="16407" y="188640"/>
          <a:ext cx="5238344"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ftft.PNG"/>
          <p:cNvPicPr>
            <a:picLocks noChangeAspect="1"/>
          </p:cNvPicPr>
          <p:nvPr/>
        </p:nvPicPr>
        <p:blipFill>
          <a:blip r:embed="rId7"/>
          <a:stretch>
            <a:fillRect/>
          </a:stretch>
        </p:blipFill>
        <p:spPr>
          <a:xfrm>
            <a:off x="3643306" y="1428736"/>
            <a:ext cx="4572032" cy="5214950"/>
          </a:xfrm>
          <a:prstGeom prst="rect">
            <a:avLst/>
          </a:prstGeo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374684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pic>
        <p:nvPicPr>
          <p:cNvPr id="4" name="Picture 2"/>
          <p:cNvPicPr>
            <a:picLocks noGrp="1" noChangeAspect="1" noChangeArrowheads="1"/>
          </p:cNvPicPr>
          <p:nvPr>
            <p:ph idx="1"/>
          </p:nvPr>
        </p:nvPicPr>
        <p:blipFill>
          <a:blip r:embed="rId2"/>
          <a:stretch>
            <a:fillRect/>
          </a:stretch>
        </p:blipFill>
        <p:spPr bwMode="auto">
          <a:xfrm>
            <a:off x="1724025" y="1729581"/>
            <a:ext cx="5695950" cy="4267200"/>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a:stretch>
            <a:fillRect/>
          </a:stretch>
        </p:blipFill>
        <p:spPr bwMode="auto">
          <a:xfrm>
            <a:off x="0" y="0"/>
            <a:ext cx="9144000" cy="7029400"/>
          </a:xfrm>
          <a:prstGeom prst="rect">
            <a:avLst/>
          </a:prstGeom>
          <a:noFill/>
          <a:ln w="9525">
            <a:noFill/>
            <a:miter lim="800000"/>
            <a:headEnd/>
            <a:tailEnd/>
          </a:ln>
          <a:effectLst/>
        </p:spPr>
      </p:pic>
    </p:spTree>
    <p:extLst>
      <p:ext uri="{BB962C8B-B14F-4D97-AF65-F5344CB8AC3E}">
        <p14:creationId xmlns:p14="http://schemas.microsoft.com/office/powerpoint/2010/main" val="398630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pic>
        <p:nvPicPr>
          <p:cNvPr id="4" name="Picture 2"/>
          <p:cNvPicPr>
            <a:picLocks noGrp="1" noChangeAspect="1" noChangeArrowheads="1"/>
          </p:cNvPicPr>
          <p:nvPr>
            <p:ph idx="1"/>
          </p:nvPr>
        </p:nvPicPr>
        <p:blipFill>
          <a:blip r:embed="rId2"/>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284379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966219895"/>
              </p:ext>
            </p:extLst>
          </p:nvPr>
        </p:nvGraphicFramePr>
        <p:xfrm>
          <a:off x="428596" y="1857364"/>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4205284282"/>
              </p:ext>
            </p:extLst>
          </p:nvPr>
        </p:nvGraphicFramePr>
        <p:xfrm>
          <a:off x="539552" y="404664"/>
          <a:ext cx="5238344" cy="10001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78029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1133</TotalTime>
  <Words>540</Words>
  <Application>Microsoft Office PowerPoint</Application>
  <PresentationFormat>On-screen Show (4:3)</PresentationFormat>
  <Paragraphs>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Unicode MS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horizon</dc:creator>
  <cp:lastModifiedBy>Rohan Tade</cp:lastModifiedBy>
  <cp:revision>68</cp:revision>
  <dcterms:created xsi:type="dcterms:W3CDTF">2017-05-17T10:25:27Z</dcterms:created>
  <dcterms:modified xsi:type="dcterms:W3CDTF">2023-03-23T05:28:13Z</dcterms:modified>
</cp:coreProperties>
</file>