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an Telang" userId="dcb94146ee501ec5" providerId="LiveId" clId="{64B5A051-B5F2-4020-A482-A69DD3C86412}"/>
    <pc:docChg chg="custSel addSld modSld">
      <pc:chgData name="Rohan Telang" userId="dcb94146ee501ec5" providerId="LiveId" clId="{64B5A051-B5F2-4020-A482-A69DD3C86412}" dt="2021-01-25T08:07:28.601" v="211"/>
      <pc:docMkLst>
        <pc:docMk/>
      </pc:docMkLst>
      <pc:sldChg chg="addSp">
        <pc:chgData name="Rohan Telang" userId="dcb94146ee501ec5" providerId="LiveId" clId="{64B5A051-B5F2-4020-A482-A69DD3C86412}" dt="2021-01-25T08:07:28.601" v="211"/>
        <pc:sldMkLst>
          <pc:docMk/>
          <pc:sldMk cId="2890257888" sldId="257"/>
        </pc:sldMkLst>
        <pc:inkChg chg="add">
          <ac:chgData name="Rohan Telang" userId="dcb94146ee501ec5" providerId="LiveId" clId="{64B5A051-B5F2-4020-A482-A69DD3C86412}" dt="2021-01-25T08:07:28.601" v="211"/>
          <ac:inkMkLst>
            <pc:docMk/>
            <pc:sldMk cId="2890257888" sldId="257"/>
            <ac:inkMk id="6" creationId="{C834246F-99F4-41FD-B4AA-4C8B3B51B70E}"/>
          </ac:inkMkLst>
        </pc:inkChg>
      </pc:sldChg>
      <pc:sldChg chg="addSp delSp">
        <pc:chgData name="Rohan Telang" userId="dcb94146ee501ec5" providerId="LiveId" clId="{64B5A051-B5F2-4020-A482-A69DD3C86412}" dt="2021-01-25T08:07:28.601" v="211"/>
        <pc:sldMkLst>
          <pc:docMk/>
          <pc:sldMk cId="1031735200" sldId="258"/>
        </pc:sldMkLst>
        <pc:inkChg chg="add del">
          <ac:chgData name="Rohan Telang" userId="dcb94146ee501ec5" providerId="LiveId" clId="{64B5A051-B5F2-4020-A482-A69DD3C86412}" dt="2021-01-24T19:04:46.693" v="84"/>
          <ac:inkMkLst>
            <pc:docMk/>
            <pc:sldMk cId="1031735200" sldId="258"/>
            <ac:inkMk id="8" creationId="{8952F677-485D-4359-AF4E-50F6A40D68DE}"/>
          </ac:inkMkLst>
        </pc:inkChg>
        <pc:inkChg chg="add">
          <ac:chgData name="Rohan Telang" userId="dcb94146ee501ec5" providerId="LiveId" clId="{64B5A051-B5F2-4020-A482-A69DD3C86412}" dt="2021-01-25T08:07:28.601" v="211"/>
          <ac:inkMkLst>
            <pc:docMk/>
            <pc:sldMk cId="1031735200" sldId="258"/>
            <ac:inkMk id="9" creationId="{42AA34F6-6D73-464C-B543-5C495B055C9E}"/>
          </ac:inkMkLst>
        </pc:inkChg>
      </pc:sldChg>
      <pc:sldChg chg="addSp delSp modSp mod">
        <pc:chgData name="Rohan Telang" userId="dcb94146ee501ec5" providerId="LiveId" clId="{64B5A051-B5F2-4020-A482-A69DD3C86412}" dt="2021-01-25T08:07:28.601" v="211"/>
        <pc:sldMkLst>
          <pc:docMk/>
          <pc:sldMk cId="425925114" sldId="259"/>
        </pc:sldMkLst>
        <pc:spChg chg="mod">
          <ac:chgData name="Rohan Telang" userId="dcb94146ee501ec5" providerId="LiveId" clId="{64B5A051-B5F2-4020-A482-A69DD3C86412}" dt="2021-01-24T13:34:22.598" v="82" actId="20577"/>
          <ac:spMkLst>
            <pc:docMk/>
            <pc:sldMk cId="425925114" sldId="259"/>
            <ac:spMk id="3" creationId="{4F319BB1-3446-4259-8819-9CFCF4A36570}"/>
          </ac:spMkLst>
        </pc:spChg>
        <pc:inkChg chg="add del">
          <ac:chgData name="Rohan Telang" userId="dcb94146ee501ec5" providerId="LiveId" clId="{64B5A051-B5F2-4020-A482-A69DD3C86412}" dt="2021-01-24T19:04:46.693" v="84"/>
          <ac:inkMkLst>
            <pc:docMk/>
            <pc:sldMk cId="425925114" sldId="259"/>
            <ac:inkMk id="4" creationId="{187BDD9D-6118-4CBC-87C5-37FD0B0CAA8D}"/>
          </ac:inkMkLst>
        </pc:inkChg>
        <pc:inkChg chg="add">
          <ac:chgData name="Rohan Telang" userId="dcb94146ee501ec5" providerId="LiveId" clId="{64B5A051-B5F2-4020-A482-A69DD3C86412}" dt="2021-01-25T08:07:28.601" v="211"/>
          <ac:inkMkLst>
            <pc:docMk/>
            <pc:sldMk cId="425925114" sldId="259"/>
            <ac:inkMk id="5" creationId="{2F6C3599-7ED7-4211-AF00-80466BF2ABAC}"/>
          </ac:inkMkLst>
        </pc:inkChg>
      </pc:sldChg>
      <pc:sldChg chg="addSp delSp">
        <pc:chgData name="Rohan Telang" userId="dcb94146ee501ec5" providerId="LiveId" clId="{64B5A051-B5F2-4020-A482-A69DD3C86412}" dt="2021-01-25T08:07:28.601" v="211"/>
        <pc:sldMkLst>
          <pc:docMk/>
          <pc:sldMk cId="1320566414" sldId="260"/>
        </pc:sldMkLst>
        <pc:inkChg chg="add del">
          <ac:chgData name="Rohan Telang" userId="dcb94146ee501ec5" providerId="LiveId" clId="{64B5A051-B5F2-4020-A482-A69DD3C86412}" dt="2021-01-24T19:04:46.693" v="84"/>
          <ac:inkMkLst>
            <pc:docMk/>
            <pc:sldMk cId="1320566414" sldId="260"/>
            <ac:inkMk id="4" creationId="{EB553A93-9215-4731-992F-D3EDD09B05C8}"/>
          </ac:inkMkLst>
        </pc:inkChg>
        <pc:inkChg chg="add">
          <ac:chgData name="Rohan Telang" userId="dcb94146ee501ec5" providerId="LiveId" clId="{64B5A051-B5F2-4020-A482-A69DD3C86412}" dt="2021-01-25T08:07:28.601" v="211"/>
          <ac:inkMkLst>
            <pc:docMk/>
            <pc:sldMk cId="1320566414" sldId="260"/>
            <ac:inkMk id="5" creationId="{531365C9-72B8-4ACF-9A63-3FAA431D7A9B}"/>
          </ac:inkMkLst>
        </pc:inkChg>
      </pc:sldChg>
      <pc:sldChg chg="modSp mod">
        <pc:chgData name="Rohan Telang" userId="dcb94146ee501ec5" providerId="LiveId" clId="{64B5A051-B5F2-4020-A482-A69DD3C86412}" dt="2021-01-25T05:49:25.223" v="148" actId="20577"/>
        <pc:sldMkLst>
          <pc:docMk/>
          <pc:sldMk cId="343645876" sldId="261"/>
        </pc:sldMkLst>
        <pc:spChg chg="mod">
          <ac:chgData name="Rohan Telang" userId="dcb94146ee501ec5" providerId="LiveId" clId="{64B5A051-B5F2-4020-A482-A69DD3C86412}" dt="2021-01-25T05:49:25.223" v="148" actId="20577"/>
          <ac:spMkLst>
            <pc:docMk/>
            <pc:sldMk cId="343645876" sldId="261"/>
            <ac:spMk id="2" creationId="{2969FDAC-252D-4A9C-BDC1-DCABE9A39A04}"/>
          </ac:spMkLst>
        </pc:spChg>
        <pc:spChg chg="mod">
          <ac:chgData name="Rohan Telang" userId="dcb94146ee501ec5" providerId="LiveId" clId="{64B5A051-B5F2-4020-A482-A69DD3C86412}" dt="2021-01-25T05:44:36.457" v="144" actId="20577"/>
          <ac:spMkLst>
            <pc:docMk/>
            <pc:sldMk cId="343645876" sldId="261"/>
            <ac:spMk id="3" creationId="{4E80D4E9-7D1C-43A2-9479-F96B4D8991AD}"/>
          </ac:spMkLst>
        </pc:spChg>
      </pc:sldChg>
      <pc:sldChg chg="addSp delSp">
        <pc:chgData name="Rohan Telang" userId="dcb94146ee501ec5" providerId="LiveId" clId="{64B5A051-B5F2-4020-A482-A69DD3C86412}" dt="2021-01-25T08:07:28.601" v="211"/>
        <pc:sldMkLst>
          <pc:docMk/>
          <pc:sldMk cId="2672397393" sldId="262"/>
        </pc:sldMkLst>
        <pc:inkChg chg="add del">
          <ac:chgData name="Rohan Telang" userId="dcb94146ee501ec5" providerId="LiveId" clId="{64B5A051-B5F2-4020-A482-A69DD3C86412}" dt="2021-01-24T19:04:46.693" v="84"/>
          <ac:inkMkLst>
            <pc:docMk/>
            <pc:sldMk cId="2672397393" sldId="262"/>
            <ac:inkMk id="6" creationId="{C233F191-A26E-4D21-BF55-ED0CB827298D}"/>
          </ac:inkMkLst>
        </pc:inkChg>
        <pc:inkChg chg="add">
          <ac:chgData name="Rohan Telang" userId="dcb94146ee501ec5" providerId="LiveId" clId="{64B5A051-B5F2-4020-A482-A69DD3C86412}" dt="2021-01-25T08:07:28.601" v="211"/>
          <ac:inkMkLst>
            <pc:docMk/>
            <pc:sldMk cId="2672397393" sldId="262"/>
            <ac:inkMk id="7" creationId="{1D4F0D86-B516-43A8-B874-DE7F21577247}"/>
          </ac:inkMkLst>
        </pc:inkChg>
      </pc:sldChg>
      <pc:sldChg chg="modSp new mod">
        <pc:chgData name="Rohan Telang" userId="dcb94146ee501ec5" providerId="LiveId" clId="{64B5A051-B5F2-4020-A482-A69DD3C86412}" dt="2021-01-25T06:57:38.143" v="210" actId="20577"/>
        <pc:sldMkLst>
          <pc:docMk/>
          <pc:sldMk cId="2482509689" sldId="263"/>
        </pc:sldMkLst>
        <pc:spChg chg="mod">
          <ac:chgData name="Rohan Telang" userId="dcb94146ee501ec5" providerId="LiveId" clId="{64B5A051-B5F2-4020-A482-A69DD3C86412}" dt="2021-01-25T05:51:10.819" v="206" actId="255"/>
          <ac:spMkLst>
            <pc:docMk/>
            <pc:sldMk cId="2482509689" sldId="263"/>
            <ac:spMk id="2" creationId="{D7C4409C-DA75-4AA6-9CFF-2E883C746242}"/>
          </ac:spMkLst>
        </pc:spChg>
        <pc:spChg chg="mod">
          <ac:chgData name="Rohan Telang" userId="dcb94146ee501ec5" providerId="LiveId" clId="{64B5A051-B5F2-4020-A482-A69DD3C86412}" dt="2021-01-25T06:57:38.143" v="210" actId="20577"/>
          <ac:spMkLst>
            <pc:docMk/>
            <pc:sldMk cId="2482509689" sldId="263"/>
            <ac:spMk id="3" creationId="{112B0C0A-3D33-45BF-9F6B-524DAB343CDA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1-25T07:55:49.4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5397 7003 0,'0'-36'15,"0"19"32,0-19-47,0 19 16,0-142-16,0 71 15,0-89-15,0 36 16,0-17-16,0-36 16,0 70-16,0-105 15,0-71 1,-17 0-16,-71-70 15,-53-1-15,88 71 16,-36 1-16,19 34 16,-18 71-16,-36-71 15,36 71-15,17 53 16,-34-18-16,16 18 16,1 35-16,-18 1 15,36-1-15,17 53 16,-18 18-16,54 17 15,-71-17-15,17-1 16,18 36-16,-35-17 16,-18 17-16,-70 0 15,35-88-15,-36 88 16,1 0-16,105 0 16,-52 0-16,35 0 15,-54 0-15,19 0 16,-18 0-16,0 17 15,53 19-15,-18-1 16,-18 0-16,-17 36 16,71-1-16,-177 89 15,35 0-15,0 17 16,54-17-16,69-124 16,-52 36-16,-18 34 15,18 19-15,36-18 16,34-89-16,71 89 15,0-88-15,0 35 16,0 53 0,0 35-16,0-53 15,0 53 1,0-53-16,0 36 16,0 70-16,0-141 15,0 176-15,0-123 16,0 17-16,0 54 15,0-1-15,0-35 16,0 36-16,0-89 16,0 0-16,18 53 15,52 0-15,-35 0 16,36-35-16,0 71 16,87 34-16,-69-17 15,34 71-15,-35-1 16,124-52-16,-53-106 15,-89 53-15,36-71 16,0-18-16,35 36 16,71 71-16,-159-107 15,105 71-15,36-17 16,71-1-16,-159-52 16,17-36-16,89 89 15,52-36-15,-17 0 16,0-53-16,-141 0 15,123 36-15,18-18 16,-53-18 0,-141-35-16,0 0 15,0 0-15,35 0 16,89 0 0,17 0-16,35 0 15,-123-17-15,70-19 16,-35 1-16,-88 35 15,0-35-15,-17 17 16,-19-17-16,-17-36 16,71-70-16,-36 0 15,-35 53-15,0 17 16,0 18-16,0 0 16,0-88-1,-35 124-15,-1-19 16,-16 19-16,-1 17 15,35-35-15,-17 17 16,17-17-16</inkml:trace>
  <inkml:trace contextRef="#ctx0" brushRef="#br0" timeOffset="2922.17">4039 9225 0,'53'0'125,"53"0"-125,18-35 16,-19 35-1,-16 0-15,52-35 0,0-36 16,-53 36-1,18 17-15,-18 18 16,-17-35-16,-19 35 16,-34 0-16,17-35 15,71 35-15,-53 0 16,53 0-16,17 0 16,-17 0-16,-18 0 15,-35 0-15,18-18 16,-18 18-16,35 0 15,-35 0-15,18 0 16,17 0-16,88 0 16,-88 0-16,53 0 15,-17 0-15,-36 0 16,-17 0-16,-54 0 16,71 0-16,-35 0 31,18 35-31,-53-35 15,34 0-15,-34 0 16,70 88-16,-52-88 16,87 36-16,-35-1 15,18-17-15,-18 17 16,18 35-16,-88-52 16,35 53-16,-18-54 15,18 19-15,0-19 16,-18 18-16,18-17 15,-35 17-15,35-17 16,17 53-16,1-19 16,70 72-16,-53-71 15,-17 53-15,-1-53 16,-52-18-16,70 53 16,-53-88-16,18 88 15,-35-70 1,17 17-16,-17 18 15,17-35-15,18 17 16,-36 18-16,19-18 16,-36-17-1,17 17 1,19-17-16,-19-1 16,19 19-1,-19 52-15,19-70 16,-19 17-16,18 18 15,-17-36-15,0 1 16,17 17 0,-35 18 15,0-35-31,0 35 31,18-18-15,17 18-1,35 53 1,-52-53 0,-18-36-16,35 36 15,-17-17 17,-18-19-32,35 71 15,-35-52 1,36 17-16,-19-36 15,-17 18-15,0 36 16,0-36-16,18-17 16,17 35-16,-35-18 31,0-17 16,18 17-47,-18 18 15,0-35 1,0 17 343,-53-88-265,18 35-94,17-17 16,-17 35-1,17 0-15,-35 0 32,35-18-32,-17 1 15,18-19 1,-19 36-16,19 0 16,-36-17-16,17-18 62</inkml:trace>
  <inkml:trace contextRef="#ctx0" brushRef="#br0" timeOffset="3626.54">9878 11924 0,'17'0'79,"19"-35"-79,-36-18 15,35-53-15,0-123 16,1 35-16,-1 17 15,-35 107-15,0-107 16,35 124-16,-35 0 16,0 0-16,71-17 15,-71 52 1,0-17-16,17 17 16,-17-17-16,0 17 15,0-17 1,0 17-1,0-70 1</inkml:trace>
  <inkml:trace contextRef="#ctx0" brushRef="#br0" timeOffset="19313.28">12453 12312 0,'0'-35'31,"0"-54"-15,71 37 0,-18-19-16,17 18 15,-52 18-15,52-53 16,-52 70-16,70-35 16,-17-18-16,123-87 15,-53 52-15,-35 35 16,88-87-16,-53 87 15,0 0-15,0 36 16,-35-71-16,35 36 16,0-1-16,71 1 15,-89 70-15,106-53 16,-123 0-16,18 18 16,17 35-16,-53-36 15,106 1 1,-106 35-16,1 0 15,87 0-15,-35-35 16,-18 35-16,19 0 16,34 0-16,53 0 15,-35 0-15,-17 0 16,-1 0-16,-35 0 16,-17 0-16,-54 0 15,18 0-15,36 0 16,-18-36-16,17 36 15,-17 0-15,-18 0 16,89 0-16,-89 0 16,88 0-16,-70 0 15,-18 0-15,36 0 16,17 0-16,-18 0 16,54 0-16,70 0 15,-71 0-15,71 0 16,-18 0-16,71 0 15,0 0-15,-53 0 16,35 0-16,-35 18 16,-53 35-16,0-53 15,-70 35-15,17-17 16,-124-18 0,36 0-16,-17 35 15,16-17-15,37-18 16,-19 35-16,-52 0 15,17-35-15,-17 18 16,-1 0-16,19 52 16,34-17-1,-17-18-15,18 18 16,-54-53-16,72 71 16,-54-18-16,-18-18 15,36 18-15,-17-53 16,-19 18-16,19 17 15,-19-17 1,1-1 0,17 54 31,-17-54-32,-18 1 1,35 17-1,-17 18 1,-18-35 15,35 105 32,-17-87-48,52-19 1,-70 1-16,0 17 16</inkml:trace>
  <inkml:trace contextRef="#ctx0" brushRef="#br0" timeOffset="20693.62">23583 11289 0,'18'-18'109,"17"54"-93,-35 16-1,0-34-15,0 70 16,0-52-16,0 16 15,0 37-15,18-72 16,-18 19 0,0-19-1,0 18-15,0-17 16,0 17-16,0 18 16,0-35-16,0 0 15,0 17-15,0-17 16,0 34-1,-71-52 110,36 0-109,-71 0-16,71-35 16,-53-18-16,70-17 15,-17 52-15,-18-35 16,35 18 0,-105-18-16,87 35 15,19-52 1,-19 52-16,19 0 15,-18-17 1,17 18-16,-35-19 16,-53-105-16,71 106 15,-89-18-15,107 35 16,-19-17-16</inkml:trace>
  <inkml:trace contextRef="#ctx0" brushRef="#br0" timeOffset="27654.32">25471 11977 0,'0'-35'156,"35"17"-140,-35-35-16,0 35 15,0-70-15,0 53 16,0-71-16,17 35 16,-17-52-16,36 17 15,-36 53-15,35 0 16,0-17-16,-17-18 15,-18 52-15,70-52 16,-52 35-16,-18-70 16,88-71-16,-88 70 15,71-17-15,-36-53 16,0 53 0,36 0-16,-71 88 15,35-53-15,1 18 16,-19 17-16,54-70 15,-36 53-15,71-18 16,-36-35-16,-34 35 16,70-88-16,-36 141 15,-17-17-15,18 17 16,-1-88-16,89 17 16,-142 107-16,125-195 15,-89 141-15,70-70 16,-35 35-16,124-52 15,-89-54-15,36 106 16,0-17-16,-18 17 16,-71 35-16,-34 18 15,17-52-15,17 34 16,36 18-16,-53 18 16,0 0-16,88-36 15,-70 53-15,-19-17 16,19 0-16,-53 17 31,-1 18 63,19-35-79,17 35-15,-1 0 16,54-18-16,-88 18 16,0-35-1,-18-18 48,0 35-48</inkml:trace>
  <inkml:trace contextRef="#ctx0" brushRef="#br0" timeOffset="28524.36">29016 6174 0,'18'0'94,"-1"0"-79,36 0 1,-18 0-16,71 0 16,-70 0 15,-19 35 0,-17-17-15,35 34-16,18 54 15,-53-88-15,36 35 16,-19-18 0,-17 18-1,36-35-15,-36 17 47,0 18-31,0-36-16,-18 19 15,0 52-15,-17-70 16,35-1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1-25T07:56:45.2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9313 10407 0,'-53'0'15,"36"0"1,-36 0-16,-18-53 16,18 53-16,-52-35 15,87 35-15,-70 0 16,70 0-16,-35 0 16,0 0 15,18 0-31,-53 0 15,0 17-15,-142 19 16,89-1-16,0 0 16,0 36-16,53-71 15,35 0-15,18 0 16,-18 35-16,0-17 94,17 17-94,36-17 15,-17 17-15,-18 71 16,-36 0-16,71-54 16,-35 90-16,17-54 15,-17 18-15,35-18 16,0-35-16,0 88 15,0-124 1,0 107-16,0-71 0,0 0 16,0 88-16,0-88 15,0 35 1,0 18-16,0-53 16,0 35-16,17 53 15,19-17-15,-19-19 16,-17-52-16,36 53 15,-1-53-15,0 0 16,18 53-16,-18-53 16,36 17-16,-53-52 15,17 17-15,53 18 16,-35 18-16,-18-71 16,-17 17-16,70 19 15,0-1-15,18-35 16,-18 53-16,89-53 15,-19 123-15,-69-88 16,105 1-16,-141-19 16,-18 19-16,-18-36 15,36 17-15,0-17 16,141 53-16,-70-53 16,52 0-16,-52 0 15,105 0-15,18 0 16,-124 0-16,107 0 15,-142 0-15,53-17 16,-53 17-16,18-36 16,-88 36-16,35-35 15,-18 35-15,53-18 16,-70-17 0,-1 35-16,19-53 0,17-17 15,17 52 1,-52-17-16,17 17 15,-17-17-15,17 17 16,-35-35-16,18 36 16,-1-19-16,18-52 15,-35 35-15,124-141 16,-54 53-16,-34 0 16,17 53-16,-53 53 15,35-54-15,-35 72 16,0-36-16,0-35 15,0-54-15,0 54 16,-53-18-16,-18 18 16,-52 18-16,88 34 15,-18 19-15,18-54 16,17 18-16,-88-17 16,36 17-16,17 18 15,-141-124-15,141 124 16,-88-1-16,35-17 15,18-17-15,-107 34 16,107-34-16,-53-1 16,71 36-16,-54 17 15,-17-17-15,88 0 16,-53 35-16,53-106 16,-17 106-16,-71-70 15,53 70 1,-18-53-16,88 53 15,-70 0-15,0 0 16,17-36-16,18 36 16,0 0-16,0-35 15,18 35-15,17-18 16,-17 18-16,-18 0 16,0 0-16,36 0 15,-19 0-15,19-53 16,-19 53-16</inkml:trace>
  <inkml:trace contextRef="#ctx0" brushRef="#br0" timeOffset="5035.3">3916 13529 0,'17'0'47,"72"0"-31,34 0-1,-70 0-15,88 0 16,-17 0-16,52 0 16,18 0-16,-106 0 15,0 0-15,54 0 16,-19 0-16,18 0 15,-17 0-15,17 0 16,-53 0-16,0 0 16,-17 0-16,-54 0 15</inkml:trace>
  <inkml:trace contextRef="#ctx0" brushRef="#br0" timeOffset="21879.19">10672 12929 0,'17'-17'141,"1"-54"-141,17 18 15,0 36-15,18-54 16,-53 53-16,18-70 16,17 71-16,53-54 15,-52-17-15,-19 70 16,36-70-16,-53 53 15,71-18-15,-54 35 16,19-52-16,-19-19 16,19 19-1,34 17-15,-70 35 16,18-17-16,17-18 47,-17 35-47,-1-17 15,19 17-15,-19-17 16,19-18-16,16 18 16,-16-18-1,-19 35 1,19-17 0,-19 35-1,19-17 1,52-19-1,-71 19 17,36-19-17,-17 36-15,-19 0 16,36-17-16,-35 17 16,52-71-16,-52 71 15,70 0-15,0 0 16,53-35-16,-17 35 15,70-35-15,-71 35 16,54-36-16,-36 36 16,-88-17-16,53-19 15,70 36-15,-35-35 16,-88 35-16,124-35 16,69 35-16,-52-88 15,-70 88-15,52 0 16,124 0-16,-53 0 15,-18 0-15,-35 0 16,-141 0-16,0 0 16,0 0-16,-17 0 15,16 0-15,1-18 16,0 18-16,88 0 16,-52 0-16,52 0 15,-18 0-15,-35 0 16,89 0-16,70 0 15,-71 0 1,0 0-16,-34 0 16,-19 0-16,106 0 15,18 0-15,-17 0 16,17 0-16,-18 0 16,18 0-16,-124 0 15,18 0-15,-88 0 16,0 0-16,0 0 15,53 0-15,-53 0 16,35 0-16,53 0 16,-17 0-16,70 53 15,35-53-15,-88 35 16,-35 0-16,-18-17 16,-35-18-16,-18 35 15,-17-35 1,70 18 31,-70-18-47,17 35 15,-17-35-15,52 89 16,-17-54 15,-35-18-31,70 19 16,-53-19-16,18 36 15,88 53-15,-70-35 16,-18-18-16,17 17 16,-52-70-16,35 35 15,17 54-15,-34-54 16,17 18-16,35 17 16,-18 19-16,-34-54 15,-19-18 1,1 1 46,17 17-62,-17-17 16,17 17 0,-17-17-16,17 35 15,18 53-15,-53-89 78,35 19-62,-17-19 0,35 19-1,-18 16 1,-17-16 15,-18-19 47,0 1-47</inkml:trace>
  <inkml:trace contextRef="#ctx0" brushRef="#br0" timeOffset="23479.6">22490 12418 0,'35'-18'78,"-18"53"-62,-17 18 0,36 0-16,-19-17 15,-17-19-15,0 107 16,0-107-16,36 36 15,-36 0 1,35 53-16,-35-53 16,0-18-1,0-17 1,0-1-16,0 19 16,0 17-1,0 0-15,0-18 16,0-18-16,0 1 15,0 17 1,0-17 125,-18-18-141,-35-53 15,0-17 1,18 17-16,-35 17 16,70 1-16,-18 17 15,-70-35-15,35 18 16,18 18-1,17-54-15,-88 53 16,89-17 0,-19 17-16,19-17 15,-36 18-15,17-19 16,19 36 0,-19-17-16,-16-36 15,34 53-15,-17-36 16,17 19-1</inkml:trace>
  <inkml:trace contextRef="#ctx0" brushRef="#br0" timeOffset="42500.7">15752 12965 0,'35'0'62,"18"0"-46,0 0-16,0 0 16,-18-18-16,18 18 15,0 0-15,0 0 16,88 0-16,-53-35 15,18 35-15,-18 0 16,0 0-16,-17 0 16,-18 0-16,-36-18 15,71 18-15,-70 0 16,17 0-16,-17 0 16</inkml:trace>
  <inkml:trace contextRef="#ctx0" brushRef="#br0" timeOffset="51808.76">28593 14287 0,'0'18'125,"53"-18"-109,-18 0-16,-18 0 16,36 0-16,0 0 15,53 35 1,18-35-16,52 0 15,-70 0-15,17 0 16,-70 0-16,18 0 16,-18 0-16,35 0 31,53 0-15,-123 0-16,70 0 15,88 0-15,54 0 16,-89 0-16,-88 0 15,-1 0-15,-16 0 16</inkml:trace>
  <inkml:trace contextRef="#ctx0" brushRef="#br0" timeOffset="54220.03">29968 12206 0,'0'0'0,"-123"0"16,17 0-16,53 0 0,-70 0 16,17 0-1,-18 0-15,36 0 16,-18 0-16,-17 0 16,88 0-16,-159 0 15,-36 0-15,-17 0 16,124 0-16,-18 53 15,70 18 1,-70-1 47,53-52-63,53 17 15,-18 18-15,35-18 16,-17-17-1,17 0-15,18 17 16,-35-18-16,17 19 16,-35 52-16,18-35 15,0 88-15,0-18 16,35-17-16,-36-18 16,1 54-16,35-90 15,0 37-15,0 87 16,0-35-16,0-17 15,0 17-15,0 35 16,0-158-16,0 105 16,18 54-16,17-36 15,35 0-15,-34-35 16,34 70-16,54-17 16,-54-18-16,54 18 15,35 52-15,-18 36 16,-36-88-16,-34-88 15,105 34 1,-105 1-16,35-35 0,-18-18 16,53 17-16,-35-34 15,88 87 1,-71-123-16,107 35 16,-124 1-16,52-36 15,36 0-15,36 0 16,17 0-16,-18 0 15,-35 0-15,53-71 16,-35-17-16,35-36 16,-36 1-16,-52-1 15,-53-17-15,0 35 16,-1-52-16,-69 17 16,-1 17-16,-35-70 15,0 71-15,-18-54 16,-17 36-16,0-53 15,0 53-15,-36 0 16,0 0-16,-52-71 16,-36 53-16,-52-52 15,-54 34-15,0 1 16,54 52-16,52 1 16,106 70-16,-18-17 15,-17 34-15,-18-17 16,1-17-1,87 34-15,-70-52 16,-159 53-16,106-36 16,35 36-16,-123-35 15,87 34 1,1-34-16,53 70 16,-18-35-16,89 35 15,-72-36-15,54 36 16,-18 0-1</inkml:trace>
  <inkml:trace contextRef="#ctx0" brushRef="#br0" timeOffset="66399.88">4780 12188 0,'0'0'0,"-35"0"0,17 0 16,-17 0 0,17-35-1,-35 35 1,-35 0 0,53 0-16,-53 0 15,35 0-15,-35 0 16,52 0-16,-70 0 15,1 0-15,16 0 16,72 18-16,-36-18 16,18 0-16,17 0 15,-17 0-15,17 0 16,0 0-16,-17 0 16,18 0-16,-19 0 15,-17 0-15,36 17 16,-19-17-16,-17 36 15,36-19 1,-71 36 31,52-17-47,19-19 16,-1 18-1,-17-17-15,17 0 31,-17 17-31,17-17 0,-35 35 32,53-18-17,-35-17-15,17 17 16,18-18-16,-35 36 16,35-17-1,-17 52 1,17-71-1,0 36 1,0 0-16,-36 53 16,36-88-16,0 17 15,0 18-15,0 0 16,0 35-16,0-35 16,0-18-16,0 18 15,0 0-15,0 35 16,0-52-16,0 16 15,0 37-15,18 17 16,0-89-16,70 71 16,-53-35-16,0 53 15,-17-53-15,17-18 16,-17-17-16,17 17 16,-17-17-16,17 35 15,-17-18 1,17-17-1,18-18-15,35 70 16,106 1-16,-106-36 16,53-35-16,0 106 15,1-71-15,-54-35 16,-35 35-16,17-35 16,-52 18-1,0-18 16,17 0-31,53 0 16,35 0-16,19 0 16,-89 0-16,-1-18 15,-16 18-15,17-17 16,-36-54 0,19 54-1,52-19 1,-35-17-1,-53 18 1,35 18-16,18-72 16,-36 54-16,19 17 15,-19-35-15,19 36 16,-19-18 0,19 17-16,-19-35 31,19 18-31,-36 17 31,0-17-15,0-18-1,17 35-15,18-17 16,-35-18-16,53 0 16,-53 18-16,36 17 15,17-35-15,-36 18 31,-17-36-15,35 36-16,-35 18 16,0-36-1,0 17 1,0 19-16,18-36 16,-18 18-1,0 17 1,0-35-1,0 18 1,0 17 0,0-70-16,0 70 15,0-17-15,0-18 16,0 0-16,0-35 16,0 53-16,0 17 15,0-35-15,0 35 16,0-17-1,0-53-15,0 70 16,0-17 0,-35-18-1,17 36 1,-17-19 0,35 19-1,-53-36 1,0-18-1,-17 53 1,52-17 0,-17 18-1,17-19-15,-17 36 16,17-17 0,-17-36-16,-18 17 15,0 1 1,-53 35-1,53-53-15,18 18 16,-18 17-16,0 18 16,0-35-16,18 35 15,17-53-15,-17 53 16,17 0 0,-105 0-16,70 0 15,0 0 1,0 0-1,18 0 1,17 0-16</inkml:trace>
  <inkml:trace contextRef="#ctx0" brushRef="#br0" timeOffset="76642.39">16810 11677 0,'-18'0'16,"-17"-18"-16,-53 18 16,35 0-16,-35 0 15,35 0-15,17 0 16,19 0 0,-18 0-16,-18 0 15,0 0-15,-36 0 16,1 0-16,-53 0 15,53 0-15,-18 0 16,-17 0 0,70 0-16,17 0 15,-16 0-15,-1 0 0,35 0 16,-35 0 0,-17 0-16,17 0 15,-36 18-15,19 0 16,52-18-1,-35 52-15,18-52 16,17 36 0,-17-19-16,-18-17 15,0 71-15,-17-36 16,-71 36-16,88-18 16,17-36-16,19 19 15,-18 17-15,35-1 16,0 54-1,-18-88-15,18 35 16,0 0-16,0 0 16,0 53-16,0 17 15,0-88-15,0 36 16,0 105-16,0-105 16,0 52-16,0-70 15,0 18-15,53 17 16,-36-53-16,19 18 15,17 0 1,52-53-16,-16 71 16,16-1-16,37 1 15,-89-54-15,123-17 16,-70 36-16,-53-36 16,0 35-16,52 0 15,-87-17-15,35-18 16,123 0-16,-70 0 15,-18 0-15,18 70 16,18-70-16,52 0 16,-123 0-1,-18 0-15,71 0 16,-53 0-16,53-17 16,-18-19-1,18-16 1,-88 16-16,105 36 15,-52-53-15,-19 53 16,-34-70-16,17 52 16,18-17 15,-53 17-31,53-35 16,-53 18-16,35-53 15,-35 70 1,0-35-16,18 18 15,-18-36-15,0-34 16,0 16-16,0 54 16,0-18-16,0-35 15,0 70-15,0-17 16,0-18-16,-35 36 16,-18-72-1,35 54-15,-17-18 16,-36 0-16,54-17 15,17 17 1,-35 35-16,35-17 16,-18 17-16,-17-17 15,17 17-15,-35-17 16,-17-53-16,52 53 16,-70-18-16,52 35 15,19 18-15,-71-35 16,35-36-16,-18 71 15,18-88-15,18 88 16,-18-35-16,35 35 16,-70-18-16,53-17 15,17 17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1-25T08:01:12.5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4075 12859 0,'17'0'219,"248"0"-79,440 0-15,-493 35 0,106-17 0,-266-18 47,-16 0-47,-19 0 16,1 0-16</inkml:trace>
  <inkml:trace contextRef="#ctx0" brushRef="#br0" timeOffset="44622.98">3986 12118 0,'512'-124'141,"-371"124"-141,-88 0 15,123 0-15,18-35 16,-176 35-1,17 0-15,-17 0 63,17 0-47,-17 0-16,35 0 15,-36 0 1,19 0-1,-19 0 1,19 0-16,-19 35 16,18-35-16,-17 0 15,70 0-15,-70 0 16,17 0-16,-17 0 16,17 0-16,-17 0 15,-1 36 32,-17 17 78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1-25T08:03:26.1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4022 12823 0,'0'-17'110,"723"17"15,-582 0-110,35 0-15,-87-35 0,-37 35 16,-16 0-16,17 0 16,-36 0-1,19-53-15,-19 53 16,107 0-16,-71 0 15,-36 0 1,36 0-16,-18-36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1-25T08:05:08.7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14711 3140 0,'0'0'0,"17"0"0,19-18 16,-19 18-16,36 0 15,18-35-15,-54 35 16,19 0-16,17-35 15,0 35-15,35 0 16,-35 0-16,176 0 16,-17-124-16,-89 124 15,18 0-15,36-35 16,17-1-16,-18 36 16,-35 0-16,-17 0 15,-89 0-15,-17 0 16,-1-17 31,36 17-32,18 0-15,17 0 16,-35 0-16,35 0 16,-17 0-16,-19 0 15,1 0-15,0 0 16,-17 0-16,16 0 15,-34 0 32,35 0-47,18 0 16,-54 0-16,36 35 16,-18-35-1,-17 53-15,17-35 16,-17-18-1,0 35-15,52-17 32,-17 17 15,-35 0 171</inkml:trace>
  <inkml:trace contextRef="#ctx0" brushRef="#br0" timeOffset="12471.51">4110 7796 0,'17'-35'141,"36"35"-125,0 0-1,-35 0-15,17 0 16,18 0-16,-35 0 15,17 0 1,-17 0-16,17 0 16,18 18-1,-35-18 1,70 0-16,-35 0 16,35 0-16,141 0 15,-123 35-15,17 0 16,-70-35-16,-17 0 15,-19 0-15,36 0 32,18 0-17,-54 0-15,72 53 16,-1-53-16,18 0 16,-53 0-16,70 0 15,-17 0-15,-53 0 16,0 0-1,-36 0-15,19 0 16,17 0-16,-1 0 16,37 0-16,16 0 15,-52 35-15,88-35 16,-52 0-16,87 36 16,-70-36-16,17 0 15,18 0-15,-52 0 16,87 0-16,-52 0 15,-19 0-15,-52 0 16,0 0 0,-35 0-16,17 0 15,18 0 1,-35 0 0,17 0 15,-17 0-16,17 0 1,-17 0 0,-1 0-1</inkml:trace>
  <inkml:trace contextRef="#ctx0" brushRef="#br0" timeOffset="33032.89">16051 8202 0,'18'-35'94,"0"35"-63,17 0-15,-17-53-1,17 53 1,-18 0-16,107-35 15,-106 17 1,70-17-16,-53 35 16,-17 0-16,-1 0 15,19 0 1,-19-18 0,19 18-16,-19 0 15,18 0-15,18-35 16,-141 123 203,53-17-219</inkml:trace>
  <inkml:trace contextRef="#ctx0" brushRef="#br0" timeOffset="35654.42">16034 10248 0,'35'0'110,"-17"-17"-95,17 17 1,-17 0-1,17 0 1,18-36-16,-36 36 16,19 0-16,-19 0 15,36-35-15,0 35 16</inkml:trace>
  <inkml:trace contextRef="#ctx0" brushRef="#br0" timeOffset="53915.59">14199 9313 0,'0'-17'63,"18"17"-16,17 0-32,18 0-15,35 0 16,-35 0-16,18 0 16,-54 0-16,1 0 15,17 0-15,-17 0 47,17 0-31,53 0-16,36-36 15,-18 36-15,-18 0 16,-35 0-16,53-35 16,-89 35-16,1 0 15,17 0 16,-17 0-15,35 0-16,-18 0 16,-17 0-16,35 0 15,0 0 1,-18 0 0,18 0-16,-36 0 15,72 0-15,-72 0 16,71 0-16,-52 0 15,-19 0 1,1 0-16,17 0 94</inkml:trace>
  <inkml:trace contextRef="#ctx0" brushRef="#br0" timeOffset="60382.26">16492 9207 0,'0'-35'94,"53"35"-63,18 0-31,52 0 0,-35-17 16,89 17-16,35-89 16,-89 89-16,-17 0 15,-53 0-15,-36 0 16,19 0 0,-19 0-16,1-17 15,35 17 32,-18 0-47,-17 0 16,17 0-16,-17 0 31,35 0-15,-18 0-16,18 0 15,35 0-15,-35 0 16,53 0-16,-89 0 15,1 0-15,35 0 16,18 0-16,-19 0 16,-34 0-1,70 0-15,-52 0 16,-19 35-16,1-35 16,35 0-16,17 18 15,-52 17 1,17-35-1,71 35-15,-71-35 16,18 18 0,0 17-1,-18-35 1,-17 0-16,35 18 16,0-18-1,-18 70-15,71-70 16,-53 36-16,-35-36 15,34 0-15,19 0 16,-53 17-16,-1-17 16,36 0-1,18 0-15,-54 0 16,1 0-16,53 0 31</inkml:trace>
  <inkml:trace contextRef="#ctx0" brushRef="#br0" timeOffset="76056.58">14658 11307 0,'18'0'78,"-1"0"-78,36 0 15,0 0-15,88 0 16,-17 0-16,-19 0 16,19 0-16,-36 0 15,-17 0-15,-18 0 16,-36 0-16,36-53 15,-18 53-15,54 0 16,-36 0-16,70 0 16,-17 0-16,-53-36 15,88 36-15,-53-35 16,-53 35-16,36-18 16,-1 18-16,-52 0 15,0 0-15,17 0 16,18 0-16,-35 0 15,17 0-15,18 0 16,-36 0-16,36 0 16,-17 0-16,34 0 15,-35 0-15,18 0 16,0 0-16,0 0 16,88 0-16,-53 0 15,89 0-15,-1 0 16,-35 0-16,36 0 15,-89 0-15,-35 0 16,17 0-16,-52 0 16,0 0-1,17 0 17,-17 0-32,35 0 0,-18 0 15,-18 53-15,54-53 16,-18 0-1,-35 0-15,17 36 16,18-36-16,0 17 16,0-17-16,-18 0 15,18 36-15,-36-36 16,19 0-16,17 0 16,0 0-16,-36 0 15,18 0-15,18 0 16,0 35-16,-17-35 15,-19 0 17,1 0-1,17 0-15,-17 0 62,35 0 15,0 0-77,17 0 15</inkml:trace>
  <inkml:trace contextRef="#ctx0" brushRef="#br0" timeOffset="82869.58">15610 12153 0,'0'-35'171,"18"35"-171,35 0 16,0 0-16,53-35 16,-89 35-1,72 0 1,-1 0-16,-18-18 16,-17 18-16</inkml:trace>
  <inkml:trace contextRef="#ctx0" brushRef="#br0" timeOffset="98952.9">16722 12947 0,'17'0'172,"1"0"-157,17 0 1,-17 0-16,17 0 15,36 0-15,70 0 32,-53 0-32,-35 0 0,-18 0 15,-17 0 1,17 0-16,-17 0 16,17 0 46</inkml:trace>
  <inkml:trace contextRef="#ctx0" brushRef="#br0" timeOffset="106141.38">16210 13811 0,'53'0'141,"88"0"-126,-88 0 1,35 0-16,-52 0 16,16 0-1,1 0 1,36 0-1,52 0-15,-53 0 16,-35 0-16,0 0 16,17 0-16,-52 0 15,0 0 1,52 0 0,18 0-1,-35 0-15,0-35 16,53 35-16,-53 0 15,0 0-15,-18 0 16,-17 0-16,-54 0 172,-69 0-172</inkml:trace>
  <inkml:trace contextRef="#ctx0" brushRef="#br0" timeOffset="114516.7">16598 15381 0</inkml:trace>
  <inkml:trace contextRef="#ctx0" brushRef="#br0" timeOffset="116331.84">16492 15522 0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7E54-3068-4D1F-A4E0-541D2871E53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5516-E9F1-4E43-968C-C769DFC55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2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7E54-3068-4D1F-A4E0-541D2871E53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5516-E9F1-4E43-968C-C769DFC55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2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7E54-3068-4D1F-A4E0-541D2871E53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5516-E9F1-4E43-968C-C769DFC55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73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7E54-3068-4D1F-A4E0-541D2871E53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5516-E9F1-4E43-968C-C769DFC553A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4464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7E54-3068-4D1F-A4E0-541D2871E53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5516-E9F1-4E43-968C-C769DFC55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58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7E54-3068-4D1F-A4E0-541D2871E53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5516-E9F1-4E43-968C-C769DFC55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69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7E54-3068-4D1F-A4E0-541D2871E53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5516-E9F1-4E43-968C-C769DFC55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03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7E54-3068-4D1F-A4E0-541D2871E53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5516-E9F1-4E43-968C-C769DFC55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55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7E54-3068-4D1F-A4E0-541D2871E53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5516-E9F1-4E43-968C-C769DFC55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91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7E54-3068-4D1F-A4E0-541D2871E53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5516-E9F1-4E43-968C-C769DFC55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2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7E54-3068-4D1F-A4E0-541D2871E53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5516-E9F1-4E43-968C-C769DFC55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30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7E54-3068-4D1F-A4E0-541D2871E53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5516-E9F1-4E43-968C-C769DFC55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95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7E54-3068-4D1F-A4E0-541D2871E53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5516-E9F1-4E43-968C-C769DFC55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0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7E54-3068-4D1F-A4E0-541D2871E53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5516-E9F1-4E43-968C-C769DFC55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0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7E54-3068-4D1F-A4E0-541D2871E53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5516-E9F1-4E43-968C-C769DFC55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1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7E54-3068-4D1F-A4E0-541D2871E53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5516-E9F1-4E43-968C-C769DFC55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6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7E54-3068-4D1F-A4E0-541D2871E53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5516-E9F1-4E43-968C-C769DFC55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1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2F87E54-3068-4D1F-A4E0-541D2871E53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E7D5516-E9F1-4E43-968C-C769DFC55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4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79FBE-D1DC-4F1B-880D-9C0CF3ABC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SMTP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D25C91-8212-4F2B-B997-D9B4783F17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Simple Mail Transfer Protocol</a:t>
            </a:r>
          </a:p>
        </p:txBody>
      </p:sp>
    </p:spTree>
    <p:extLst>
      <p:ext uri="{BB962C8B-B14F-4D97-AF65-F5344CB8AC3E}">
        <p14:creationId xmlns:p14="http://schemas.microsoft.com/office/powerpoint/2010/main" val="2422125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E8E9-078C-40E1-BFB1-AD9AC6F96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873B57-43E1-4951-83F9-D98755CC0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52" y="542973"/>
            <a:ext cx="11503937" cy="5555986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834246F-99F4-41FD-B4AA-4C8B3B51B70E}"/>
                  </a:ext>
                </a:extLst>
              </p14:cNvPr>
              <p14:cNvContentPartPr/>
              <p14:nvPr/>
            </p14:nvContentPartPr>
            <p14:xfrm>
              <a:off x="0" y="622440"/>
              <a:ext cx="10611360" cy="3810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834246F-99F4-41FD-B4AA-4C8B3B51B70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613080"/>
                <a:ext cx="10630080" cy="382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0257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905B-A0D0-4D3A-8D9A-F65FE8858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FDED71-A363-48F3-B0B7-767001CAA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52" y="574542"/>
            <a:ext cx="11179447" cy="570891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028118-E4A4-4DCD-BA27-EB13C4A2ED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155" y="1615108"/>
            <a:ext cx="7613040" cy="186706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2AA34F6-6D73-464C-B543-5C495B055C9E}"/>
                  </a:ext>
                </a:extLst>
              </p14:cNvPr>
              <p14:cNvContentPartPr/>
              <p14:nvPr/>
            </p14:nvContentPartPr>
            <p14:xfrm>
              <a:off x="1085760" y="3714840"/>
              <a:ext cx="10573200" cy="2394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2AA34F6-6D73-464C-B543-5C495B055C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6400" y="3705480"/>
                <a:ext cx="10591920" cy="241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1735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DC22-25EF-4CA4-94BF-46A392576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SMTP(SIMPLE MAIL TRANSFER PROTOCOL)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19BB1-3446-4259-8819-9CFCF4A36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SMTP is a set of communicating guidelines that allow to transmit an e-mail over the internet.</a:t>
            </a:r>
          </a:p>
          <a:p>
            <a:r>
              <a:rPr lang="en-US" dirty="0"/>
              <a:t>It is a program used for sending messages to other computer users based on e-mail addresses.</a:t>
            </a:r>
          </a:p>
          <a:p>
            <a:r>
              <a:rPr lang="en-US" dirty="0"/>
              <a:t>The main purpose of SMTP is used to set up communication rule between servers.</a:t>
            </a:r>
          </a:p>
          <a:p>
            <a:endParaRPr lang="en-US" dirty="0"/>
          </a:p>
          <a:p>
            <a:r>
              <a:rPr lang="en-US" dirty="0"/>
              <a:t>It is an application layer protocol.</a:t>
            </a:r>
          </a:p>
          <a:p>
            <a:r>
              <a:rPr lang="en-US" dirty="0"/>
              <a:t>SMTP uses TCP at the transport layer.</a:t>
            </a:r>
          </a:p>
          <a:p>
            <a:r>
              <a:rPr lang="en-US" dirty="0"/>
              <a:t>SMTP uses TCP port number 25 and Port 465.</a:t>
            </a:r>
          </a:p>
          <a:p>
            <a:pPr marL="36900" indent="0">
              <a:buNone/>
            </a:pPr>
            <a:r>
              <a:rPr lang="en-US" dirty="0"/>
              <a:t>	Port 25 – Default SMTP non- encrypted port.</a:t>
            </a:r>
          </a:p>
          <a:p>
            <a:pPr marL="36900" indent="0">
              <a:buNone/>
            </a:pPr>
            <a:r>
              <a:rPr lang="en-US" dirty="0"/>
              <a:t>	Port 465 – Send message using SMTP securely</a:t>
            </a:r>
          </a:p>
          <a:p>
            <a:pPr marL="36900" indent="0">
              <a:buNone/>
            </a:pPr>
            <a:r>
              <a:rPr lang="en-US" dirty="0"/>
              <a:t>	Port 587 – Default SMTP encrypted port.</a:t>
            </a:r>
          </a:p>
          <a:p>
            <a:endParaRPr lang="en-US" dirty="0"/>
          </a:p>
          <a:p>
            <a:r>
              <a:rPr lang="en-US" dirty="0"/>
              <a:t>SMTP is a connection oriented protocol.</a:t>
            </a:r>
          </a:p>
          <a:p>
            <a:r>
              <a:rPr lang="en-US" dirty="0"/>
              <a:t>SMTP is a push protocol.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F6C3599-7ED7-4211-AF00-80466BF2ABAC}"/>
                  </a:ext>
                </a:extLst>
              </p14:cNvPr>
              <p14:cNvContentPartPr/>
              <p14:nvPr/>
            </p14:nvContentPartPr>
            <p14:xfrm>
              <a:off x="1434960" y="4305240"/>
              <a:ext cx="622800" cy="343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F6C3599-7ED7-4211-AF00-80466BF2AB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5600" y="4295880"/>
                <a:ext cx="641520" cy="36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925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A4465-D791-491F-AEBD-B04DA40C4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SMTP &amp; MIME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ED2EC-D087-4C28-91A3-E8F20BFE2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n-US" dirty="0"/>
              <a:t>SMTP is a pure text based protocol-</a:t>
            </a:r>
          </a:p>
          <a:p>
            <a:pPr lvl="1"/>
            <a:r>
              <a:rPr lang="en-US" dirty="0"/>
              <a:t>SMTP can only handle the messages containing 7 bit ASCII text.</a:t>
            </a:r>
          </a:p>
          <a:p>
            <a:pPr lvl="1"/>
            <a:r>
              <a:rPr lang="en-US" dirty="0"/>
              <a:t>SMTP can’t transfer images, videos, audio etc.</a:t>
            </a:r>
          </a:p>
          <a:p>
            <a:pPr lvl="1"/>
            <a:r>
              <a:rPr lang="en-US" dirty="0"/>
              <a:t>SMTP can’t transfer executable file and binary objects.</a:t>
            </a:r>
          </a:p>
          <a:p>
            <a:pPr lvl="1"/>
            <a:r>
              <a:rPr lang="en-US" dirty="0"/>
              <a:t>SMTP can’t transfer the text data of other languages like French, Japanese, Chinese </a:t>
            </a:r>
            <a:r>
              <a:rPr lang="en-US" dirty="0" err="1"/>
              <a:t>etc</a:t>
            </a:r>
            <a:r>
              <a:rPr lang="en-US" dirty="0"/>
              <a:t>(represent 8 bit codes).</a:t>
            </a:r>
          </a:p>
          <a:p>
            <a:pPr marL="450000" lvl="1" indent="0">
              <a:buNone/>
            </a:pPr>
            <a:endParaRPr lang="en-US" dirty="0"/>
          </a:p>
          <a:p>
            <a:pPr marL="450000" lvl="1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MIME extends the limited capabilities of email-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Multipurpose Internet Email Extension is an extension to the internet email protocol.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extends the limited capabilities of SMTP to send and receive audio, video, images etc.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MIME was specially designed for SMTP.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31365C9-72B8-4ACF-9A63-3FAA431D7A9B}"/>
                  </a:ext>
                </a:extLst>
              </p14:cNvPr>
              <p14:cNvContentPartPr/>
              <p14:nvPr/>
            </p14:nvContentPartPr>
            <p14:xfrm>
              <a:off x="1447920" y="4565520"/>
              <a:ext cx="584280" cy="51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31365C9-72B8-4ACF-9A63-3FAA431D7A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8560" y="4556160"/>
                <a:ext cx="603000" cy="6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0566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9FDAC-252D-4A9C-BDC1-DCABE9A3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SMTP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0D4E9-7D1C-43A2-9479-F96B4D899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HELO – identifies domain name at receiver server.</a:t>
            </a:r>
          </a:p>
          <a:p>
            <a:r>
              <a:rPr lang="en-US" dirty="0"/>
              <a:t>MAIL FROM – Verify the sender’s address.</a:t>
            </a:r>
          </a:p>
          <a:p>
            <a:r>
              <a:rPr lang="en-US" dirty="0"/>
              <a:t>RCPT TO -  Verify the receiver address.</a:t>
            </a:r>
          </a:p>
          <a:p>
            <a:r>
              <a:rPr lang="en-US" dirty="0"/>
              <a:t>SIZE -  Indicates size of the email.</a:t>
            </a:r>
          </a:p>
          <a:p>
            <a:r>
              <a:rPr lang="en-US" dirty="0"/>
              <a:t>DATA -  Check the flow of data stream.</a:t>
            </a:r>
          </a:p>
          <a:p>
            <a:r>
              <a:rPr lang="en-US" dirty="0"/>
              <a:t>QUIT -  Terminate the SMTP connection.</a:t>
            </a:r>
          </a:p>
          <a:p>
            <a:r>
              <a:rPr lang="en-US" dirty="0"/>
              <a:t>VRFY – Does email address exist or not?</a:t>
            </a:r>
          </a:p>
        </p:txBody>
      </p:sp>
    </p:spTree>
    <p:extLst>
      <p:ext uri="{BB962C8B-B14F-4D97-AF65-F5344CB8AC3E}">
        <p14:creationId xmlns:p14="http://schemas.microsoft.com/office/powerpoint/2010/main" val="343645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7529C-1291-4FAB-8B91-DD52E9DC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FB87C0-69BA-4D34-88E9-529C75BA8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95" y="609600"/>
            <a:ext cx="11293642" cy="5839325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D4F0D86-B516-43A8-B874-DE7F21577247}"/>
                  </a:ext>
                </a:extLst>
              </p14:cNvPr>
              <p14:cNvContentPartPr/>
              <p14:nvPr/>
            </p14:nvContentPartPr>
            <p14:xfrm>
              <a:off x="1479600" y="1022400"/>
              <a:ext cx="5613840" cy="4565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D4F0D86-B516-43A8-B874-DE7F215772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70240" y="1013040"/>
                <a:ext cx="5632560" cy="458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2397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4409C-DA75-4AA6-9CFF-2E883C74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861351"/>
            <a:ext cx="10353762" cy="970450"/>
          </a:xfrm>
        </p:spPr>
        <p:txBody>
          <a:bodyPr>
            <a:normAutofit/>
          </a:bodyPr>
          <a:lstStyle/>
          <a:p>
            <a:r>
              <a:rPr lang="en-US" sz="5400" dirty="0"/>
              <a:t>Wait…..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B0C0A-3D33-45BF-9F6B-524DAB343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303797"/>
            <a:ext cx="10353762" cy="4058751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dirty="0"/>
              <a:t>It is not over yet……</a:t>
            </a:r>
          </a:p>
        </p:txBody>
      </p:sp>
    </p:spTree>
    <p:extLst>
      <p:ext uri="{BB962C8B-B14F-4D97-AF65-F5344CB8AC3E}">
        <p14:creationId xmlns:p14="http://schemas.microsoft.com/office/powerpoint/2010/main" val="2482509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1206</TotalTime>
  <Words>303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Calisto MT</vt:lpstr>
      <vt:lpstr>Wingdings</vt:lpstr>
      <vt:lpstr>Wingdings 2</vt:lpstr>
      <vt:lpstr>Slate</vt:lpstr>
      <vt:lpstr>SMTP</vt:lpstr>
      <vt:lpstr>PowerPoint Presentation</vt:lpstr>
      <vt:lpstr>PowerPoint Presentation</vt:lpstr>
      <vt:lpstr>SMTP(SIMPLE MAIL TRANSFER PROTOCOL)</vt:lpstr>
      <vt:lpstr>SMTP &amp; MIME</vt:lpstr>
      <vt:lpstr>SMTP Commands</vt:lpstr>
      <vt:lpstr>PowerPoint Presentation</vt:lpstr>
      <vt:lpstr>Wait…..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SMTP</dc:title>
  <dc:creator>Rohan Telang</dc:creator>
  <cp:lastModifiedBy>Rohan Telang</cp:lastModifiedBy>
  <cp:revision>11</cp:revision>
  <dcterms:created xsi:type="dcterms:W3CDTF">2021-01-24T12:15:22Z</dcterms:created>
  <dcterms:modified xsi:type="dcterms:W3CDTF">2021-01-25T08:21:52Z</dcterms:modified>
</cp:coreProperties>
</file>