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180 35" userId="f28078a772f26afa" providerId="LiveId" clId="{D105730C-89BD-4918-9963-A0F7E7676158}"/>
    <pc:docChg chg="custSel modSld">
      <pc:chgData name="23180 35" userId="f28078a772f26afa" providerId="LiveId" clId="{D105730C-89BD-4918-9963-A0F7E7676158}" dt="2024-07-19T18:49:19.374" v="6" actId="478"/>
      <pc:docMkLst>
        <pc:docMk/>
      </pc:docMkLst>
      <pc:sldChg chg="delSp mod">
        <pc:chgData name="23180 35" userId="f28078a772f26afa" providerId="LiveId" clId="{D105730C-89BD-4918-9963-A0F7E7676158}" dt="2024-07-19T18:48:35.442" v="0" actId="478"/>
        <pc:sldMkLst>
          <pc:docMk/>
          <pc:sldMk cId="0" sldId="256"/>
        </pc:sldMkLst>
        <pc:picChg chg="del">
          <ac:chgData name="23180 35" userId="f28078a772f26afa" providerId="LiveId" clId="{D105730C-89BD-4918-9963-A0F7E7676158}" dt="2024-07-19T18:48:35.442" v="0" actId="478"/>
          <ac:picMkLst>
            <pc:docMk/>
            <pc:sldMk cId="0" sldId="256"/>
            <ac:picMk id="11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9:19.374" v="6" actId="478"/>
        <pc:sldMkLst>
          <pc:docMk/>
          <pc:sldMk cId="0" sldId="257"/>
        </pc:sldMkLst>
        <pc:picChg chg="del">
          <ac:chgData name="23180 35" userId="f28078a772f26afa" providerId="LiveId" clId="{D105730C-89BD-4918-9963-A0F7E7676158}" dt="2024-07-19T18:49:19.374" v="6" actId="478"/>
          <ac:picMkLst>
            <pc:docMk/>
            <pc:sldMk cId="0" sldId="257"/>
            <ac:picMk id="23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9:15.276" v="5" actId="478"/>
        <pc:sldMkLst>
          <pc:docMk/>
          <pc:sldMk cId="0" sldId="258"/>
        </pc:sldMkLst>
        <pc:picChg chg="del">
          <ac:chgData name="23180 35" userId="f28078a772f26afa" providerId="LiveId" clId="{D105730C-89BD-4918-9963-A0F7E7676158}" dt="2024-07-19T18:49:15.276" v="5" actId="478"/>
          <ac:picMkLst>
            <pc:docMk/>
            <pc:sldMk cId="0" sldId="258"/>
            <ac:picMk id="14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8:57.712" v="3" actId="478"/>
        <pc:sldMkLst>
          <pc:docMk/>
          <pc:sldMk cId="0" sldId="259"/>
        </pc:sldMkLst>
        <pc:picChg chg="del">
          <ac:chgData name="23180 35" userId="f28078a772f26afa" providerId="LiveId" clId="{D105730C-89BD-4918-9963-A0F7E7676158}" dt="2024-07-19T18:48:57.712" v="3" actId="478"/>
          <ac:picMkLst>
            <pc:docMk/>
            <pc:sldMk cId="0" sldId="259"/>
            <ac:picMk id="14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9:02.037" v="4" actId="478"/>
        <pc:sldMkLst>
          <pc:docMk/>
          <pc:sldMk cId="0" sldId="261"/>
        </pc:sldMkLst>
        <pc:picChg chg="del">
          <ac:chgData name="23180 35" userId="f28078a772f26afa" providerId="LiveId" clId="{D105730C-89BD-4918-9963-A0F7E7676158}" dt="2024-07-19T18:49:02.037" v="4" actId="478"/>
          <ac:picMkLst>
            <pc:docMk/>
            <pc:sldMk cId="0" sldId="261"/>
            <ac:picMk id="16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8:52.462" v="2" actId="478"/>
        <pc:sldMkLst>
          <pc:docMk/>
          <pc:sldMk cId="0" sldId="262"/>
        </pc:sldMkLst>
        <pc:picChg chg="del">
          <ac:chgData name="23180 35" userId="f28078a772f26afa" providerId="LiveId" clId="{D105730C-89BD-4918-9963-A0F7E7676158}" dt="2024-07-19T18:48:52.462" v="2" actId="478"/>
          <ac:picMkLst>
            <pc:docMk/>
            <pc:sldMk cId="0" sldId="262"/>
            <ac:picMk id="23" creationId="{00000000-0000-0000-0000-000000000000}"/>
          </ac:picMkLst>
        </pc:picChg>
      </pc:sldChg>
      <pc:sldChg chg="delSp mod">
        <pc:chgData name="23180 35" userId="f28078a772f26afa" providerId="LiveId" clId="{D105730C-89BD-4918-9963-A0F7E7676158}" dt="2024-07-19T18:48:47.329" v="1" actId="478"/>
        <pc:sldMkLst>
          <pc:docMk/>
          <pc:sldMk cId="0" sldId="263"/>
        </pc:sldMkLst>
        <pc:picChg chg="del">
          <ac:chgData name="23180 35" userId="f28078a772f26afa" providerId="LiveId" clId="{D105730C-89BD-4918-9963-A0F7E7676158}" dt="2024-07-19T18:48:47.329" v="1" actId="478"/>
          <ac:picMkLst>
            <pc:docMk/>
            <pc:sldMk cId="0" sldId="263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3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1385292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Visualization with Python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949547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 into the world of data visualization using Python libraries. Explore how to manipulate data, create informative visuals, and build interactive applications.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43080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057" y="6438424"/>
            <a:ext cx="379690" cy="3796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68716" y="6412349"/>
            <a:ext cx="2747248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 Rohan Thakur</a:t>
            </a: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219325"/>
            <a:ext cx="5054441" cy="3790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944047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3402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Python Libraries for Data Visualization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2477691"/>
            <a:ext cx="388739" cy="388739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8" name="Text 4"/>
          <p:cNvSpPr/>
          <p:nvPr/>
        </p:nvSpPr>
        <p:spPr>
          <a:xfrm>
            <a:off x="738068" y="2542461"/>
            <a:ext cx="12227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041" dirty="0"/>
          </a:p>
        </p:txBody>
      </p:sp>
      <p:sp>
        <p:nvSpPr>
          <p:cNvPr id="9" name="Text 5"/>
          <p:cNvSpPr/>
          <p:nvPr/>
        </p:nvSpPr>
        <p:spPr>
          <a:xfrm>
            <a:off x="1166336" y="247769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Pandas</a:t>
            </a:r>
            <a:endParaRPr lang="en-US" sz="1701" dirty="0"/>
          </a:p>
        </p:txBody>
      </p:sp>
      <p:sp>
        <p:nvSpPr>
          <p:cNvPr id="10" name="Text 6"/>
          <p:cNvSpPr/>
          <p:nvPr/>
        </p:nvSpPr>
        <p:spPr>
          <a:xfrm>
            <a:off x="1166336" y="2851190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fundamental library for data manipulation, cleaning, and preparation. It offers powerful data structures like Series and DataFrames.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04837" y="3771424"/>
            <a:ext cx="388739" cy="388739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12" name="Text 8"/>
          <p:cNvSpPr/>
          <p:nvPr/>
        </p:nvSpPr>
        <p:spPr>
          <a:xfrm>
            <a:off x="720566" y="3836194"/>
            <a:ext cx="157163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041" dirty="0"/>
          </a:p>
        </p:txBody>
      </p:sp>
      <p:sp>
        <p:nvSpPr>
          <p:cNvPr id="13" name="Text 9"/>
          <p:cNvSpPr/>
          <p:nvPr/>
        </p:nvSpPr>
        <p:spPr>
          <a:xfrm>
            <a:off x="1166336" y="377142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Matplotlib</a:t>
            </a:r>
            <a:endParaRPr lang="en-US" sz="1701" dirty="0"/>
          </a:p>
        </p:txBody>
      </p:sp>
      <p:sp>
        <p:nvSpPr>
          <p:cNvPr id="14" name="Text 10"/>
          <p:cNvSpPr/>
          <p:nvPr/>
        </p:nvSpPr>
        <p:spPr>
          <a:xfrm>
            <a:off x="1166336" y="4144923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core library for creating static, interactive, and animated visualizations in Python. It provides a wide range of plotting functionalities.</a:t>
            </a:r>
            <a:endParaRPr lang="en-US" sz="1361" dirty="0"/>
          </a:p>
        </p:txBody>
      </p:sp>
      <p:sp>
        <p:nvSpPr>
          <p:cNvPr id="15" name="Shape 11"/>
          <p:cNvSpPr/>
          <p:nvPr/>
        </p:nvSpPr>
        <p:spPr>
          <a:xfrm>
            <a:off x="604837" y="5065157"/>
            <a:ext cx="388739" cy="388739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16" name="Text 12"/>
          <p:cNvSpPr/>
          <p:nvPr/>
        </p:nvSpPr>
        <p:spPr>
          <a:xfrm>
            <a:off x="721043" y="5129927"/>
            <a:ext cx="156210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041" dirty="0"/>
          </a:p>
        </p:txBody>
      </p:sp>
      <p:sp>
        <p:nvSpPr>
          <p:cNvPr id="17" name="Text 13"/>
          <p:cNvSpPr/>
          <p:nvPr/>
        </p:nvSpPr>
        <p:spPr>
          <a:xfrm>
            <a:off x="1166336" y="506515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Seaborn</a:t>
            </a:r>
            <a:endParaRPr lang="en-US" sz="1701" dirty="0"/>
          </a:p>
        </p:txBody>
      </p:sp>
      <p:sp>
        <p:nvSpPr>
          <p:cNvPr id="18" name="Text 14"/>
          <p:cNvSpPr/>
          <p:nvPr/>
        </p:nvSpPr>
        <p:spPr>
          <a:xfrm>
            <a:off x="1166336" y="5438656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high-level library that builds upon Matplotlib. It focuses on statistical data exploration and visualization, providing elegant and informative plots.</a:t>
            </a:r>
            <a:endParaRPr lang="en-US" sz="1361" dirty="0"/>
          </a:p>
        </p:txBody>
      </p:sp>
      <p:sp>
        <p:nvSpPr>
          <p:cNvPr id="19" name="Shape 15"/>
          <p:cNvSpPr/>
          <p:nvPr/>
        </p:nvSpPr>
        <p:spPr>
          <a:xfrm>
            <a:off x="604837" y="6358890"/>
            <a:ext cx="388739" cy="388739"/>
          </a:xfrm>
          <a:prstGeom prst="roundRect">
            <a:avLst>
              <a:gd name="adj" fmla="val 8002"/>
            </a:avLst>
          </a:prstGeom>
          <a:solidFill>
            <a:srgbClr val="EEE8DD"/>
          </a:solidFill>
          <a:ln/>
        </p:spPr>
      </p:sp>
      <p:sp>
        <p:nvSpPr>
          <p:cNvPr id="20" name="Text 16"/>
          <p:cNvSpPr/>
          <p:nvPr/>
        </p:nvSpPr>
        <p:spPr>
          <a:xfrm>
            <a:off x="718304" y="6423660"/>
            <a:ext cx="16168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204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041" dirty="0"/>
          </a:p>
        </p:txBody>
      </p:sp>
      <p:sp>
        <p:nvSpPr>
          <p:cNvPr id="21" name="Text 17"/>
          <p:cNvSpPr/>
          <p:nvPr/>
        </p:nvSpPr>
        <p:spPr>
          <a:xfrm>
            <a:off x="1166336" y="635889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1701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Streamlit</a:t>
            </a:r>
            <a:endParaRPr lang="en-US" sz="1701" dirty="0"/>
          </a:p>
        </p:txBody>
      </p:sp>
      <p:sp>
        <p:nvSpPr>
          <p:cNvPr id="22" name="Text 18"/>
          <p:cNvSpPr/>
          <p:nvPr/>
        </p:nvSpPr>
        <p:spPr>
          <a:xfrm>
            <a:off x="1166336" y="6732389"/>
            <a:ext cx="737282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136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framework for building interactive data applications. It allows you to create web apps with minimal code, enabling you to share your insights with others.</a:t>
            </a:r>
            <a:endParaRPr lang="en-US" sz="136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81457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Pandas: Data Manipulation and Preparation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4160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Loading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974187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Pandas seamlessly imports data from various formats, including CSV, Excel, and JSON files.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1258967" y="5381506"/>
            <a:ext cx="350389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Read data using pandas.read_csv(), pandas.read_excel(), or pandas.read_json()</a:t>
            </a:r>
            <a:endParaRPr lang="en-US" sz="1944" dirty="0"/>
          </a:p>
        </p:txBody>
      </p:sp>
      <p:sp>
        <p:nvSpPr>
          <p:cNvPr id="8" name="Text 6"/>
          <p:cNvSpPr/>
          <p:nvPr/>
        </p:nvSpPr>
        <p:spPr>
          <a:xfrm>
            <a:off x="5372695" y="334160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Cleaning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5372695" y="3974187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Handle missing values, remove duplicates, and transform data types for analysis.</a:t>
            </a:r>
            <a:endParaRPr lang="en-US" sz="1944" dirty="0"/>
          </a:p>
        </p:txBody>
      </p:sp>
      <p:sp>
        <p:nvSpPr>
          <p:cNvPr id="10" name="Text 8"/>
          <p:cNvSpPr/>
          <p:nvPr/>
        </p:nvSpPr>
        <p:spPr>
          <a:xfrm>
            <a:off x="5767626" y="5381506"/>
            <a:ext cx="350389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 methods like .fillna(), .dropna(), and .astype()</a:t>
            </a:r>
            <a:endParaRPr lang="en-US" sz="1944" dirty="0"/>
          </a:p>
        </p:txBody>
      </p:sp>
      <p:sp>
        <p:nvSpPr>
          <p:cNvPr id="11" name="Text 9"/>
          <p:cNvSpPr/>
          <p:nvPr/>
        </p:nvSpPr>
        <p:spPr>
          <a:xfrm>
            <a:off x="9881354" y="334160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Aggregation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9881354" y="3974187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Group data based on specific criteria, calculate summary statistics, and create new features.</a:t>
            </a:r>
            <a:endParaRPr lang="en-US" sz="1944" dirty="0"/>
          </a:p>
        </p:txBody>
      </p:sp>
      <p:sp>
        <p:nvSpPr>
          <p:cNvPr id="13" name="Text 11"/>
          <p:cNvSpPr/>
          <p:nvPr/>
        </p:nvSpPr>
        <p:spPr>
          <a:xfrm>
            <a:off x="10276284" y="5381506"/>
            <a:ext cx="350389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Employ .groupby(), .agg(), and .transform() for data aggregation.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829866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Matplotlib: Creating Basic Plots and Charts</a:t>
            </a:r>
            <a:endParaRPr lang="en-US" sz="48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866668"/>
            <a:ext cx="4053840" cy="25054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56807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Line Plots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6214586"/>
            <a:ext cx="405384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Visualize trends and patterns over time, showcasing relationships between variables.</a:t>
            </a:r>
            <a:endParaRPr lang="en-US" sz="1944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866668"/>
            <a:ext cx="4053959" cy="2505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56807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Bar Charts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6214586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Compare categories or groups using bars, ideal for displaying categorical data.</a:t>
            </a:r>
            <a:endParaRPr lang="en-US" sz="1944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866668"/>
            <a:ext cx="4053959" cy="250543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56807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Histograms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6214586"/>
            <a:ext cx="4053959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the distribution of a single variable, showing the frequency of values within specific ranges.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7" y="2866430"/>
            <a:ext cx="5018246" cy="24966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41720" y="1404104"/>
            <a:ext cx="7833360" cy="1170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07"/>
              </a:lnSpc>
              <a:buNone/>
            </a:pPr>
            <a:r>
              <a:rPr lang="en-US" sz="368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Seaborn: Advanced Statistical Visualizations</a:t>
            </a:r>
            <a:endParaRPr lang="en-US" sz="3686" dirty="0"/>
          </a:p>
        </p:txBody>
      </p:sp>
      <p:sp>
        <p:nvSpPr>
          <p:cNvPr id="7" name="Shape 3"/>
          <p:cNvSpPr/>
          <p:nvPr/>
        </p:nvSpPr>
        <p:spPr>
          <a:xfrm>
            <a:off x="6141720" y="2855357"/>
            <a:ext cx="7833360" cy="3970020"/>
          </a:xfrm>
          <a:prstGeom prst="roundRect">
            <a:avLst>
              <a:gd name="adj" fmla="val 84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149340" y="2862977"/>
            <a:ext cx="7818120" cy="5393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336506" y="2982873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Type</a:t>
            </a:r>
            <a:endParaRPr lang="en-US" sz="1474" dirty="0"/>
          </a:p>
        </p:txBody>
      </p:sp>
      <p:sp>
        <p:nvSpPr>
          <p:cNvPr id="10" name="Text 6"/>
          <p:cNvSpPr/>
          <p:nvPr/>
        </p:nvSpPr>
        <p:spPr>
          <a:xfrm>
            <a:off x="10249376" y="2982873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Description</a:t>
            </a:r>
            <a:endParaRPr lang="en-US" sz="1474" dirty="0"/>
          </a:p>
        </p:txBody>
      </p:sp>
      <p:sp>
        <p:nvSpPr>
          <p:cNvPr id="11" name="Shape 7"/>
          <p:cNvSpPr/>
          <p:nvPr/>
        </p:nvSpPr>
        <p:spPr>
          <a:xfrm>
            <a:off x="6149340" y="3402330"/>
            <a:ext cx="7818120" cy="11384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336506" y="3522226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Heatmaps</a:t>
            </a:r>
            <a:endParaRPr lang="en-US" sz="1474" dirty="0"/>
          </a:p>
        </p:txBody>
      </p:sp>
      <p:sp>
        <p:nvSpPr>
          <p:cNvPr id="13" name="Text 9"/>
          <p:cNvSpPr/>
          <p:nvPr/>
        </p:nvSpPr>
        <p:spPr>
          <a:xfrm>
            <a:off x="10249376" y="3522226"/>
            <a:ext cx="3530918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Represent relationships between two variables, highlighting correlations with color intensity.</a:t>
            </a:r>
            <a:endParaRPr lang="en-US" sz="1474" dirty="0"/>
          </a:p>
        </p:txBody>
      </p:sp>
      <p:sp>
        <p:nvSpPr>
          <p:cNvPr id="14" name="Shape 10"/>
          <p:cNvSpPr/>
          <p:nvPr/>
        </p:nvSpPr>
        <p:spPr>
          <a:xfrm>
            <a:off x="6149340" y="4540806"/>
            <a:ext cx="7818120" cy="113847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336506" y="4660702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Scatter Plots</a:t>
            </a:r>
            <a:endParaRPr lang="en-US" sz="1474" dirty="0"/>
          </a:p>
        </p:txBody>
      </p:sp>
      <p:sp>
        <p:nvSpPr>
          <p:cNvPr id="16" name="Text 12"/>
          <p:cNvSpPr/>
          <p:nvPr/>
        </p:nvSpPr>
        <p:spPr>
          <a:xfrm>
            <a:off x="10249376" y="4660702"/>
            <a:ext cx="3530918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 the relationship between two continuous variables, revealing patterns and clusters.</a:t>
            </a:r>
            <a:endParaRPr lang="en-US" sz="1474" dirty="0"/>
          </a:p>
        </p:txBody>
      </p:sp>
      <p:sp>
        <p:nvSpPr>
          <p:cNvPr id="17" name="Shape 13"/>
          <p:cNvSpPr/>
          <p:nvPr/>
        </p:nvSpPr>
        <p:spPr>
          <a:xfrm>
            <a:off x="6149340" y="5679281"/>
            <a:ext cx="7818120" cy="11384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336506" y="5799177"/>
            <a:ext cx="3530918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Box Plots</a:t>
            </a:r>
            <a:endParaRPr lang="en-US" sz="1474" dirty="0"/>
          </a:p>
        </p:txBody>
      </p:sp>
      <p:sp>
        <p:nvSpPr>
          <p:cNvPr id="19" name="Text 15"/>
          <p:cNvSpPr/>
          <p:nvPr/>
        </p:nvSpPr>
        <p:spPr>
          <a:xfrm>
            <a:off x="10249376" y="5799177"/>
            <a:ext cx="3530918" cy="8986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59"/>
              </a:lnSpc>
              <a:buNone/>
            </a:pPr>
            <a:r>
              <a:rPr lang="en-US" sz="147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Display the distribution of a variable across different categories, emphasizing outliers and central tendencies.</a:t>
            </a:r>
            <a:endParaRPr lang="en-US" sz="1474" dirty="0"/>
          </a:p>
        </p:txBody>
      </p:sp>
      <p:pic>
        <p:nvPicPr>
          <p:cNvPr id="20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0" y="2877741"/>
            <a:ext cx="4947999" cy="24740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40185" y="695920"/>
            <a:ext cx="7636431" cy="13458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4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OS: Integrating with the Operating System</a:t>
            </a:r>
            <a:endParaRPr lang="en-US" sz="424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85" y="2364819"/>
            <a:ext cx="1076801" cy="17229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40003" y="2580084"/>
            <a:ext cx="3086933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File System Interaction</a:t>
            </a:r>
            <a:endParaRPr lang="en-US" sz="2120" dirty="0"/>
          </a:p>
        </p:txBody>
      </p:sp>
      <p:sp>
        <p:nvSpPr>
          <p:cNvPr id="9" name="Text 4"/>
          <p:cNvSpPr/>
          <p:nvPr/>
        </p:nvSpPr>
        <p:spPr>
          <a:xfrm>
            <a:off x="7640003" y="3045738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 and manipulate files and directories using OS module functions like mkdir(), chdir(), and getcwd().</a:t>
            </a:r>
            <a:endParaRPr lang="en-US" sz="169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185" y="4087773"/>
            <a:ext cx="1076801" cy="17229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40003" y="4303038"/>
            <a:ext cx="2825710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Process Management</a:t>
            </a:r>
            <a:endParaRPr lang="en-US" sz="2120" dirty="0"/>
          </a:p>
        </p:txBody>
      </p:sp>
      <p:sp>
        <p:nvSpPr>
          <p:cNvPr id="12" name="Text 6"/>
          <p:cNvSpPr/>
          <p:nvPr/>
        </p:nvSpPr>
        <p:spPr>
          <a:xfrm>
            <a:off x="7640003" y="4768691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Start, stop, and interact with processes using commands like os.system() or subprocess.run().</a:t>
            </a:r>
            <a:endParaRPr lang="en-US" sz="169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0185" y="5810726"/>
            <a:ext cx="1076801" cy="172295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40003" y="6025991"/>
            <a:ext cx="3088600" cy="336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2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Environment Variables</a:t>
            </a:r>
            <a:endParaRPr lang="en-US" sz="2120" dirty="0"/>
          </a:p>
        </p:txBody>
      </p:sp>
      <p:sp>
        <p:nvSpPr>
          <p:cNvPr id="15" name="Text 8"/>
          <p:cNvSpPr/>
          <p:nvPr/>
        </p:nvSpPr>
        <p:spPr>
          <a:xfrm>
            <a:off x="7640003" y="6491645"/>
            <a:ext cx="6236613" cy="6891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13"/>
              </a:lnSpc>
              <a:buNone/>
            </a:pPr>
            <a:r>
              <a:rPr lang="en-US" sz="1696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Read and manipulate environment variables to customize application behavior based on system configuration.</a:t>
            </a:r>
            <a:endParaRPr lang="en-US" sz="169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11" y="2681883"/>
            <a:ext cx="4935379" cy="28658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7568" y="783788"/>
            <a:ext cx="7601664" cy="13770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22"/>
              </a:lnSpc>
              <a:buNone/>
            </a:pPr>
            <a:r>
              <a:rPr lang="en-US" sz="4338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Streamlit: Building Interactive Data Apps</a:t>
            </a:r>
            <a:endParaRPr lang="en-US" sz="4338" dirty="0"/>
          </a:p>
        </p:txBody>
      </p:sp>
      <p:sp>
        <p:nvSpPr>
          <p:cNvPr id="7" name="Shape 3"/>
          <p:cNvSpPr/>
          <p:nvPr/>
        </p:nvSpPr>
        <p:spPr>
          <a:xfrm>
            <a:off x="6574393" y="2491383"/>
            <a:ext cx="27503" cy="4954310"/>
          </a:xfrm>
          <a:prstGeom prst="roundRect">
            <a:avLst>
              <a:gd name="adj" fmla="val 144222"/>
            </a:avLst>
          </a:prstGeom>
          <a:solidFill>
            <a:srgbClr val="D4CEC3"/>
          </a:solidFill>
          <a:ln/>
        </p:spPr>
      </p:sp>
      <p:sp>
        <p:nvSpPr>
          <p:cNvPr id="8" name="Shape 4"/>
          <p:cNvSpPr/>
          <p:nvPr/>
        </p:nvSpPr>
        <p:spPr>
          <a:xfrm>
            <a:off x="6835973" y="2973407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D4CEC3"/>
          </a:solidFill>
          <a:ln/>
        </p:spPr>
      </p:sp>
      <p:sp>
        <p:nvSpPr>
          <p:cNvPr id="9" name="Shape 5"/>
          <p:cNvSpPr/>
          <p:nvPr/>
        </p:nvSpPr>
        <p:spPr>
          <a:xfrm>
            <a:off x="6340197" y="2739271"/>
            <a:ext cx="495776" cy="495776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0" name="Text 6"/>
          <p:cNvSpPr/>
          <p:nvPr/>
        </p:nvSpPr>
        <p:spPr>
          <a:xfrm>
            <a:off x="6510099" y="2821900"/>
            <a:ext cx="155853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03" dirty="0"/>
          </a:p>
        </p:txBody>
      </p:sp>
      <p:sp>
        <p:nvSpPr>
          <p:cNvPr id="11" name="Text 7"/>
          <p:cNvSpPr/>
          <p:nvPr/>
        </p:nvSpPr>
        <p:spPr>
          <a:xfrm>
            <a:off x="7800023" y="2711648"/>
            <a:ext cx="410194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Loading and Preparation</a:t>
            </a:r>
            <a:endParaRPr lang="en-US" sz="2169" dirty="0"/>
          </a:p>
        </p:txBody>
      </p:sp>
      <p:sp>
        <p:nvSpPr>
          <p:cNvPr id="12" name="Text 8"/>
          <p:cNvSpPr/>
          <p:nvPr/>
        </p:nvSpPr>
        <p:spPr>
          <a:xfrm>
            <a:off x="7800023" y="3188137"/>
            <a:ext cx="6059210" cy="3525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 data and prepare it for visualization using Pandas.</a:t>
            </a:r>
            <a:endParaRPr lang="en-US" sz="1735" dirty="0"/>
          </a:p>
        </p:txBody>
      </p:sp>
      <p:sp>
        <p:nvSpPr>
          <p:cNvPr id="13" name="Shape 9"/>
          <p:cNvSpPr/>
          <p:nvPr/>
        </p:nvSpPr>
        <p:spPr>
          <a:xfrm>
            <a:off x="6835973" y="4463236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D4CEC3"/>
          </a:solidFill>
          <a:ln/>
        </p:spPr>
      </p:sp>
      <p:sp>
        <p:nvSpPr>
          <p:cNvPr id="14" name="Shape 10"/>
          <p:cNvSpPr/>
          <p:nvPr/>
        </p:nvSpPr>
        <p:spPr>
          <a:xfrm>
            <a:off x="6340197" y="4229100"/>
            <a:ext cx="495776" cy="495776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15" name="Text 11"/>
          <p:cNvSpPr/>
          <p:nvPr/>
        </p:nvSpPr>
        <p:spPr>
          <a:xfrm>
            <a:off x="6487954" y="4311729"/>
            <a:ext cx="200263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03" dirty="0"/>
          </a:p>
        </p:txBody>
      </p:sp>
      <p:sp>
        <p:nvSpPr>
          <p:cNvPr id="16" name="Text 12"/>
          <p:cNvSpPr/>
          <p:nvPr/>
        </p:nvSpPr>
        <p:spPr>
          <a:xfrm>
            <a:off x="7800023" y="4201478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Visualization</a:t>
            </a:r>
            <a:endParaRPr lang="en-US" sz="2169" dirty="0"/>
          </a:p>
        </p:txBody>
      </p:sp>
      <p:sp>
        <p:nvSpPr>
          <p:cNvPr id="17" name="Text 13"/>
          <p:cNvSpPr/>
          <p:nvPr/>
        </p:nvSpPr>
        <p:spPr>
          <a:xfrm>
            <a:off x="7800023" y="4677966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Create interactive visualizations using Streamlit components, such as charts, maps, and tables.</a:t>
            </a:r>
            <a:endParaRPr lang="en-US" sz="1735" dirty="0"/>
          </a:p>
        </p:txBody>
      </p:sp>
      <p:sp>
        <p:nvSpPr>
          <p:cNvPr id="18" name="Shape 14"/>
          <p:cNvSpPr/>
          <p:nvPr/>
        </p:nvSpPr>
        <p:spPr>
          <a:xfrm>
            <a:off x="6835973" y="6305610"/>
            <a:ext cx="771168" cy="27503"/>
          </a:xfrm>
          <a:prstGeom prst="roundRect">
            <a:avLst>
              <a:gd name="adj" fmla="val 144222"/>
            </a:avLst>
          </a:prstGeom>
          <a:solidFill>
            <a:srgbClr val="D4CEC3"/>
          </a:solidFill>
          <a:ln/>
        </p:spPr>
      </p:sp>
      <p:sp>
        <p:nvSpPr>
          <p:cNvPr id="19" name="Shape 15"/>
          <p:cNvSpPr/>
          <p:nvPr/>
        </p:nvSpPr>
        <p:spPr>
          <a:xfrm>
            <a:off x="6340197" y="6071473"/>
            <a:ext cx="495776" cy="495776"/>
          </a:xfrm>
          <a:prstGeom prst="roundRect">
            <a:avLst>
              <a:gd name="adj" fmla="val 8001"/>
            </a:avLst>
          </a:prstGeom>
          <a:solidFill>
            <a:srgbClr val="EEE8DD"/>
          </a:solidFill>
          <a:ln/>
        </p:spPr>
      </p:sp>
      <p:sp>
        <p:nvSpPr>
          <p:cNvPr id="20" name="Text 16"/>
          <p:cNvSpPr/>
          <p:nvPr/>
        </p:nvSpPr>
        <p:spPr>
          <a:xfrm>
            <a:off x="6488430" y="6154103"/>
            <a:ext cx="199192" cy="3305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3"/>
              </a:lnSpc>
              <a:buNone/>
            </a:pPr>
            <a:r>
              <a:rPr lang="en-US" sz="2603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03" dirty="0"/>
          </a:p>
        </p:txBody>
      </p:sp>
      <p:sp>
        <p:nvSpPr>
          <p:cNvPr id="21" name="Text 17"/>
          <p:cNvSpPr/>
          <p:nvPr/>
        </p:nvSpPr>
        <p:spPr>
          <a:xfrm>
            <a:off x="7800023" y="6043851"/>
            <a:ext cx="2754511" cy="3443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1"/>
              </a:lnSpc>
              <a:buNone/>
            </a:pPr>
            <a:r>
              <a:rPr lang="en-US" sz="2169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Interaction</a:t>
            </a:r>
            <a:endParaRPr lang="en-US" sz="2169" dirty="0"/>
          </a:p>
        </p:txBody>
      </p:sp>
      <p:sp>
        <p:nvSpPr>
          <p:cNvPr id="22" name="Text 18"/>
          <p:cNvSpPr/>
          <p:nvPr/>
        </p:nvSpPr>
        <p:spPr>
          <a:xfrm>
            <a:off x="7800023" y="6520339"/>
            <a:ext cx="6059210" cy="7050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6"/>
              </a:lnSpc>
              <a:buNone/>
            </a:pPr>
            <a:r>
              <a:rPr lang="en-US" sz="1735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Incorporate widgets like sliders, checkboxes, and text inputs to allow user interaction and filtering.</a:t>
            </a:r>
            <a:endParaRPr lang="en-US" sz="17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1832372"/>
            <a:ext cx="4869180" cy="456485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2368034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 and Key Takeaways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6350437" y="4281368"/>
            <a:ext cx="7415927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Python libraries provide powerful tools for data visualization. By combining the capabilities of Pandas, Matplotlib, Seaborn, and Streamlit, you can transform raw data into informative and interactive insights.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23180 35</cp:lastModifiedBy>
  <cp:revision>1</cp:revision>
  <dcterms:created xsi:type="dcterms:W3CDTF">2024-07-19T18:47:21Z</dcterms:created>
  <dcterms:modified xsi:type="dcterms:W3CDTF">2024-07-19T18:49:25Z</dcterms:modified>
</cp:coreProperties>
</file>