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67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CB2BD-3EEA-4FF2-9E00-273C521F57CF}" v="1236" dt="2025-01-24T18:48:24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999176-8239-A6D9-80CC-4769B4D7F6BD}"/>
              </a:ext>
            </a:extLst>
          </p:cNvPr>
          <p:cNvSpPr/>
          <p:nvPr/>
        </p:nvSpPr>
        <p:spPr>
          <a:xfrm>
            <a:off x="0" y="0"/>
            <a:ext cx="3714750" cy="6877050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1CE4AF8B-0A6C-5EF9-D55E-72018A01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180" y="-799381"/>
            <a:ext cx="4467718" cy="3180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1DAA3-54EB-29BC-2A55-F616A7F4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1" y="1587261"/>
            <a:ext cx="577971" cy="592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9A35E-652A-CE73-5160-BD1CBC71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7" y="2449902"/>
            <a:ext cx="980538" cy="980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F78180-7D49-654E-18B4-A03B9C3C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8" y="5454770"/>
            <a:ext cx="980538" cy="1038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644123-D4C9-6A60-12B9-42ADB89ED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37" y="3441940"/>
            <a:ext cx="750499" cy="764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15FBBB-65DB-3AA1-97AF-9A1AA5ACD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18" y="4433977"/>
            <a:ext cx="980537" cy="1009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6DF53D-B619-7BF7-62F9-6AAEF65304B5}"/>
              </a:ext>
            </a:extLst>
          </p:cNvPr>
          <p:cNvSpPr txBox="1"/>
          <p:nvPr/>
        </p:nvSpPr>
        <p:spPr>
          <a:xfrm>
            <a:off x="1204464" y="1447081"/>
            <a:ext cx="2326255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OVERALL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dirty="0"/>
              <a:t>VEHICLE TYPE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CANCELLED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REVENUE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RATINGS</a:t>
            </a:r>
          </a:p>
        </p:txBody>
      </p:sp>
    </p:spTree>
    <p:extLst>
      <p:ext uri="{BB962C8B-B14F-4D97-AF65-F5344CB8AC3E}">
        <p14:creationId xmlns:p14="http://schemas.microsoft.com/office/powerpoint/2010/main" val="157391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999176-8239-A6D9-80CC-4769B4D7F6BD}"/>
              </a:ext>
            </a:extLst>
          </p:cNvPr>
          <p:cNvSpPr/>
          <p:nvPr/>
        </p:nvSpPr>
        <p:spPr>
          <a:xfrm>
            <a:off x="0" y="0"/>
            <a:ext cx="3714750" cy="6877050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1CE4AF8B-0A6C-5EF9-D55E-72018A01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180" y="-799381"/>
            <a:ext cx="4467718" cy="3180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1DAA3-54EB-29BC-2A55-F616A7F4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1" y="1587261"/>
            <a:ext cx="577971" cy="592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9A35E-652A-CE73-5160-BD1CBC71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7" y="2449902"/>
            <a:ext cx="980538" cy="980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F78180-7D49-654E-18B4-A03B9C3C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8" y="5454770"/>
            <a:ext cx="980538" cy="1038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644123-D4C9-6A60-12B9-42ADB89ED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37" y="3441940"/>
            <a:ext cx="750499" cy="764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15FBBB-65DB-3AA1-97AF-9A1AA5ACD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18" y="4433977"/>
            <a:ext cx="980537" cy="1009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6DF53D-B619-7BF7-62F9-6AAEF65304B5}"/>
              </a:ext>
            </a:extLst>
          </p:cNvPr>
          <p:cNvSpPr txBox="1"/>
          <p:nvPr/>
        </p:nvSpPr>
        <p:spPr>
          <a:xfrm>
            <a:off x="1204464" y="1447081"/>
            <a:ext cx="2326255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sz="2400" dirty="0"/>
              <a:t>OVERALL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VEHICLE TYPE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CANCELLED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REVENUE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RATINGS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6221B1-294B-0758-BD1A-FDC8FD07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95963"/>
              </p:ext>
            </p:extLst>
          </p:nvPr>
        </p:nvGraphicFramePr>
        <p:xfrm>
          <a:off x="3862551" y="525517"/>
          <a:ext cx="8168640" cy="620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25160290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795421986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624330403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0053420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350955559"/>
                    </a:ext>
                  </a:extLst>
                </a:gridCol>
              </a:tblGrid>
              <a:tr h="76860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i="0" u="none" strike="noStrike" noProof="0" dirty="0">
                        <a:solidFill>
                          <a:schemeClr val="tx1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VEHICLE TYPE</a:t>
                      </a:r>
                      <a:endParaRPr lang="en-US" sz="1600" b="1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 BOOKING  VALUE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SUCCESS BOOKING VALUE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AVG DISTANCE TRAVELLED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 DISTANCE TRAVELLED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453999"/>
                  </a:ext>
                </a:extLst>
              </a:tr>
              <a:tr h="768607">
                <a:tc>
                  <a:txBody>
                    <a:bodyPr/>
                    <a:lstStyle/>
                    <a:p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r>
                        <a:rPr lang="en-US" sz="1050" b="1" dirty="0"/>
                        <a:t>        PRIME SEDAN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185292"/>
                  </a:ext>
                </a:extLst>
              </a:tr>
              <a:tr h="768607">
                <a:tc>
                  <a:txBody>
                    <a:bodyPr/>
                    <a:lstStyle/>
                    <a:p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r>
                        <a:rPr lang="en-US" sz="1050" b="1" dirty="0"/>
                        <a:t>        PRIME SUV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416682"/>
                  </a:ext>
                </a:extLst>
              </a:tr>
              <a:tr h="76860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r>
                        <a:rPr lang="en-US" sz="1050" b="1" dirty="0"/>
                        <a:t>        PRIME PLUS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934770"/>
                  </a:ext>
                </a:extLst>
              </a:tr>
              <a:tr h="768607">
                <a:tc>
                  <a:txBody>
                    <a:bodyPr/>
                    <a:lstStyle/>
                    <a:p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r>
                        <a:rPr lang="en-US" sz="1050" b="1" dirty="0"/>
                        <a:t>                   MINI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912360"/>
                  </a:ext>
                </a:extLst>
              </a:tr>
              <a:tr h="768607">
                <a:tc>
                  <a:txBody>
                    <a:bodyPr/>
                    <a:lstStyle/>
                    <a:p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r>
                        <a:rPr lang="en-US" sz="1050" b="1" dirty="0"/>
                        <a:t>                   AUTO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985346"/>
                  </a:ext>
                </a:extLst>
              </a:tr>
              <a:tr h="768607">
                <a:tc>
                  <a:txBody>
                    <a:bodyPr/>
                    <a:lstStyle/>
                    <a:p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r>
                        <a:rPr lang="en-US" sz="1050" b="1" dirty="0"/>
                        <a:t>                   BIKE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961"/>
                  </a:ext>
                </a:extLst>
              </a:tr>
              <a:tr h="768607">
                <a:tc>
                  <a:txBody>
                    <a:bodyPr/>
                    <a:lstStyle/>
                    <a:p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endParaRPr lang="en-US" sz="1050" b="1" dirty="0"/>
                    </a:p>
                    <a:p>
                      <a:pPr lvl="0">
                        <a:buNone/>
                      </a:pPr>
                      <a:r>
                        <a:rPr lang="en-US" sz="1050" b="1" dirty="0"/>
                        <a:t>                  E-BIKE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5622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4006654-B7F8-0FA1-5333-A100F2C088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6091" y="1128919"/>
            <a:ext cx="904437" cy="921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6CDE70-F11E-B582-68F7-E7CA1EFE75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8511" y="1883978"/>
            <a:ext cx="1021438" cy="10682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4AB008-9DB4-E612-EBC4-A5FE5B19F3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8989" y="2776862"/>
            <a:ext cx="853866" cy="760664"/>
          </a:xfrm>
          <a:prstGeom prst="rect">
            <a:avLst/>
          </a:prstGeom>
        </p:spPr>
      </p:pic>
      <p:pic>
        <p:nvPicPr>
          <p:cNvPr id="2" name="Picture 1" descr="A small car on a black background&#10;&#10;AI-generated content may be incorrect.">
            <a:extLst>
              <a:ext uri="{FF2B5EF4-FFF2-40B4-BE49-F238E27FC236}">
                <a16:creationId xmlns:a16="http://schemas.microsoft.com/office/drawing/2014/main" id="{90AA4656-904A-60CC-D5CA-31313CEB9C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1732" y="3441939"/>
            <a:ext cx="1023669" cy="994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84083-A0E0-B568-BBB3-1DD2F8A393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7393" y="4433978"/>
            <a:ext cx="721744" cy="60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F58DD-DA58-3F40-4B46-315D12D18B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8638" y="5124090"/>
            <a:ext cx="793631" cy="6642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8B75A8-E9F3-8DC5-7FD8-D4F9B6A6C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4901" y="5986732"/>
            <a:ext cx="621104" cy="5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9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999176-8239-A6D9-80CC-4769B4D7F6BD}"/>
              </a:ext>
            </a:extLst>
          </p:cNvPr>
          <p:cNvSpPr/>
          <p:nvPr/>
        </p:nvSpPr>
        <p:spPr>
          <a:xfrm>
            <a:off x="0" y="0"/>
            <a:ext cx="3714750" cy="6877050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1CE4AF8B-0A6C-5EF9-D55E-72018A01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180" y="-799381"/>
            <a:ext cx="4467718" cy="3180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1DAA3-54EB-29BC-2A55-F616A7F4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1" y="1587261"/>
            <a:ext cx="577971" cy="592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9A35E-652A-CE73-5160-BD1CBC71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7" y="2449902"/>
            <a:ext cx="980538" cy="980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F78180-7D49-654E-18B4-A03B9C3C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8" y="5454770"/>
            <a:ext cx="980538" cy="1038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644123-D4C9-6A60-12B9-42ADB89ED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37" y="3441940"/>
            <a:ext cx="750499" cy="764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15FBBB-65DB-3AA1-97AF-9A1AA5ACD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18" y="4433977"/>
            <a:ext cx="980537" cy="1009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6DF53D-B619-7BF7-62F9-6AAEF65304B5}"/>
              </a:ext>
            </a:extLst>
          </p:cNvPr>
          <p:cNvSpPr txBox="1"/>
          <p:nvPr/>
        </p:nvSpPr>
        <p:spPr>
          <a:xfrm>
            <a:off x="1204464" y="1447081"/>
            <a:ext cx="2326255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sz="2400" dirty="0"/>
              <a:t>OVERALL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dirty="0"/>
              <a:t>VEHICLE TYPE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chemeClr val="bg1"/>
                </a:solidFill>
              </a:rPr>
              <a:t>       CANCELLED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REVENUE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RATINGS</a:t>
            </a:r>
          </a:p>
        </p:txBody>
      </p:sp>
    </p:spTree>
    <p:extLst>
      <p:ext uri="{BB962C8B-B14F-4D97-AF65-F5344CB8AC3E}">
        <p14:creationId xmlns:p14="http://schemas.microsoft.com/office/powerpoint/2010/main" val="37708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999176-8239-A6D9-80CC-4769B4D7F6BD}"/>
              </a:ext>
            </a:extLst>
          </p:cNvPr>
          <p:cNvSpPr/>
          <p:nvPr/>
        </p:nvSpPr>
        <p:spPr>
          <a:xfrm>
            <a:off x="0" y="0"/>
            <a:ext cx="3714750" cy="6877050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1CE4AF8B-0A6C-5EF9-D55E-72018A01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180" y="-799381"/>
            <a:ext cx="4467718" cy="3180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1DAA3-54EB-29BC-2A55-F616A7F4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1" y="1587261"/>
            <a:ext cx="577971" cy="592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9A35E-652A-CE73-5160-BD1CBC71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7" y="2449902"/>
            <a:ext cx="980538" cy="980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F78180-7D49-654E-18B4-A03B9C3C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8" y="5454770"/>
            <a:ext cx="980538" cy="1038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644123-D4C9-6A60-12B9-42ADB89ED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37" y="3441940"/>
            <a:ext cx="750499" cy="764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15FBBB-65DB-3AA1-97AF-9A1AA5ACD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18" y="4433977"/>
            <a:ext cx="980537" cy="1009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6DF53D-B619-7BF7-62F9-6AAEF65304B5}"/>
              </a:ext>
            </a:extLst>
          </p:cNvPr>
          <p:cNvSpPr txBox="1"/>
          <p:nvPr/>
        </p:nvSpPr>
        <p:spPr>
          <a:xfrm>
            <a:off x="1204464" y="1447081"/>
            <a:ext cx="2326255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sz="2400" dirty="0"/>
              <a:t>OVERALL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dirty="0"/>
              <a:t>VEHICLE TYPE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CANCELLED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</a:t>
            </a:r>
            <a:r>
              <a:rPr lang="en-US" sz="2000" b="1" dirty="0">
                <a:solidFill>
                  <a:schemeClr val="bg1"/>
                </a:solidFill>
              </a:rPr>
              <a:t>REVENUE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RATINGS</a:t>
            </a:r>
          </a:p>
        </p:txBody>
      </p:sp>
    </p:spTree>
    <p:extLst>
      <p:ext uri="{BB962C8B-B14F-4D97-AF65-F5344CB8AC3E}">
        <p14:creationId xmlns:p14="http://schemas.microsoft.com/office/powerpoint/2010/main" val="387100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999176-8239-A6D9-80CC-4769B4D7F6BD}"/>
              </a:ext>
            </a:extLst>
          </p:cNvPr>
          <p:cNvSpPr/>
          <p:nvPr/>
        </p:nvSpPr>
        <p:spPr>
          <a:xfrm>
            <a:off x="0" y="0"/>
            <a:ext cx="3714750" cy="6877050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1CE4AF8B-0A6C-5EF9-D55E-72018A01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180" y="-799381"/>
            <a:ext cx="4467718" cy="3180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1DAA3-54EB-29BC-2A55-F616A7F4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1" y="1587261"/>
            <a:ext cx="577971" cy="592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9A35E-652A-CE73-5160-BD1CBC71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7" y="2449902"/>
            <a:ext cx="980538" cy="980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F78180-7D49-654E-18B4-A03B9C3C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8" y="5454770"/>
            <a:ext cx="980538" cy="1038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644123-D4C9-6A60-12B9-42ADB89ED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37" y="3441940"/>
            <a:ext cx="750499" cy="764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15FBBB-65DB-3AA1-97AF-9A1AA5ACD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18" y="4433977"/>
            <a:ext cx="980537" cy="1009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6DF53D-B619-7BF7-62F9-6AAEF65304B5}"/>
              </a:ext>
            </a:extLst>
          </p:cNvPr>
          <p:cNvSpPr txBox="1"/>
          <p:nvPr/>
        </p:nvSpPr>
        <p:spPr>
          <a:xfrm>
            <a:off x="1204464" y="1447081"/>
            <a:ext cx="2326255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sz="2400" dirty="0"/>
              <a:t>OVERALL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dirty="0"/>
              <a:t>VEHICLE TYPE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CANCELLED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REVENUE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</a:t>
            </a:r>
            <a:r>
              <a:rPr lang="en-US" sz="2000" b="1" dirty="0">
                <a:solidFill>
                  <a:schemeClr val="bg1"/>
                </a:solidFill>
              </a:rPr>
              <a:t>RATINGS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81EA22-EF8F-6A76-892A-25FF4790D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88068"/>
              </p:ext>
            </p:extLst>
          </p:nvPr>
        </p:nvGraphicFramePr>
        <p:xfrm>
          <a:off x="3888827" y="1340069"/>
          <a:ext cx="8168643" cy="160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3523857336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1240505452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1285434984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44010545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302778006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3152057176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1155544145"/>
                    </a:ext>
                  </a:extLst>
                </a:gridCol>
              </a:tblGrid>
              <a:tr h="8007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20461"/>
                  </a:ext>
                </a:extLst>
              </a:tr>
              <a:tr h="8007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683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FF1613-EF62-9E84-5FF6-D202AF438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66705"/>
              </p:ext>
            </p:extLst>
          </p:nvPr>
        </p:nvGraphicFramePr>
        <p:xfrm>
          <a:off x="3890413" y="4427492"/>
          <a:ext cx="8168622" cy="16028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6946">
                  <a:extLst>
                    <a:ext uri="{9D8B030D-6E8A-4147-A177-3AD203B41FA5}">
                      <a16:colId xmlns:a16="http://schemas.microsoft.com/office/drawing/2014/main" val="1640679712"/>
                    </a:ext>
                  </a:extLst>
                </a:gridCol>
                <a:gridCol w="1166946">
                  <a:extLst>
                    <a:ext uri="{9D8B030D-6E8A-4147-A177-3AD203B41FA5}">
                      <a16:colId xmlns:a16="http://schemas.microsoft.com/office/drawing/2014/main" val="236372989"/>
                    </a:ext>
                  </a:extLst>
                </a:gridCol>
                <a:gridCol w="1166946">
                  <a:extLst>
                    <a:ext uri="{9D8B030D-6E8A-4147-A177-3AD203B41FA5}">
                      <a16:colId xmlns:a16="http://schemas.microsoft.com/office/drawing/2014/main" val="2755234720"/>
                    </a:ext>
                  </a:extLst>
                </a:gridCol>
                <a:gridCol w="1166946">
                  <a:extLst>
                    <a:ext uri="{9D8B030D-6E8A-4147-A177-3AD203B41FA5}">
                      <a16:colId xmlns:a16="http://schemas.microsoft.com/office/drawing/2014/main" val="2422348192"/>
                    </a:ext>
                  </a:extLst>
                </a:gridCol>
                <a:gridCol w="1166946">
                  <a:extLst>
                    <a:ext uri="{9D8B030D-6E8A-4147-A177-3AD203B41FA5}">
                      <a16:colId xmlns:a16="http://schemas.microsoft.com/office/drawing/2014/main" val="1596646377"/>
                    </a:ext>
                  </a:extLst>
                </a:gridCol>
                <a:gridCol w="1166946">
                  <a:extLst>
                    <a:ext uri="{9D8B030D-6E8A-4147-A177-3AD203B41FA5}">
                      <a16:colId xmlns:a16="http://schemas.microsoft.com/office/drawing/2014/main" val="2166801501"/>
                    </a:ext>
                  </a:extLst>
                </a:gridCol>
                <a:gridCol w="1166946">
                  <a:extLst>
                    <a:ext uri="{9D8B030D-6E8A-4147-A177-3AD203B41FA5}">
                      <a16:colId xmlns:a16="http://schemas.microsoft.com/office/drawing/2014/main" val="1474349613"/>
                    </a:ext>
                  </a:extLst>
                </a:gridCol>
              </a:tblGrid>
              <a:tr h="801405"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005117"/>
                  </a:ext>
                </a:extLst>
              </a:tr>
              <a:tr h="801405"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>
                        <a:lnSpc>
                          <a:spcPts val="1575"/>
                        </a:lnSpc>
                      </a:pPr>
                      <a:endParaRPr lang="en-US" sz="18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294" marR="66294" marT="33147" marB="331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33178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74F2039-2E21-7843-AA73-47F9EF17A9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9651" y="1338755"/>
            <a:ext cx="620112" cy="659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56209E-B567-A11F-0FD1-E7B9E6D6EA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8600" y="1266496"/>
            <a:ext cx="935422" cy="974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7ADC7-E1BE-1523-5462-7389220592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1169" y="1378169"/>
            <a:ext cx="909147" cy="804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25504C-E57F-73C9-28EE-3A6725D89F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1393" y="1450428"/>
            <a:ext cx="685801" cy="6595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4066C5-B78D-33D9-9F3F-A96390D4D8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5030" y="1286204"/>
            <a:ext cx="922285" cy="8960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A010A2-3703-886C-B6F3-48A2645421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1840" y="1345324"/>
            <a:ext cx="961699" cy="8171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6CC137-0686-F16D-F5BF-A3C50218AD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1840" y="4406462"/>
            <a:ext cx="961699" cy="8171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AE9CC0-21C9-57CA-EE1F-438276BBEF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5030" y="4491859"/>
            <a:ext cx="922285" cy="896009"/>
          </a:xfrm>
          <a:prstGeom prst="rect">
            <a:avLst/>
          </a:prstGeom>
        </p:spPr>
      </p:pic>
      <p:pic>
        <p:nvPicPr>
          <p:cNvPr id="29" name="Picture 28" descr="A small car on a black background&#10;&#10;AI-generated content may be incorrect.">
            <a:extLst>
              <a:ext uri="{FF2B5EF4-FFF2-40B4-BE49-F238E27FC236}">
                <a16:creationId xmlns:a16="http://schemas.microsoft.com/office/drawing/2014/main" id="{51AFDCBC-87B3-E573-7093-FEA0D48E73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0531" y="990600"/>
            <a:ext cx="1395249" cy="14346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673E37-85D7-281D-3A60-53CC6E207A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8600" y="4432737"/>
            <a:ext cx="935422" cy="9748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4F3D001-6913-42B3-C834-F4D5EA7261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1169" y="4544410"/>
            <a:ext cx="909147" cy="804043"/>
          </a:xfrm>
          <a:prstGeom prst="rect">
            <a:avLst/>
          </a:prstGeom>
        </p:spPr>
      </p:pic>
      <p:pic>
        <p:nvPicPr>
          <p:cNvPr id="32" name="Picture 31" descr="A small car on a black background&#10;&#10;AI-generated content may be incorrect.">
            <a:extLst>
              <a:ext uri="{FF2B5EF4-FFF2-40B4-BE49-F238E27FC236}">
                <a16:creationId xmlns:a16="http://schemas.microsoft.com/office/drawing/2014/main" id="{5233F648-AFE0-41E2-18E4-743E6437DA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0531" y="4104289"/>
            <a:ext cx="1395249" cy="14346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4F5C01-26DB-27A6-1766-EDB7F6E39E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1393" y="4603531"/>
            <a:ext cx="685801" cy="6595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DD1823D-B5D9-F172-8FC3-142163423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9651" y="4413031"/>
            <a:ext cx="620112" cy="6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296</cp:revision>
  <dcterms:created xsi:type="dcterms:W3CDTF">2025-01-24T17:41:53Z</dcterms:created>
  <dcterms:modified xsi:type="dcterms:W3CDTF">2025-01-24T18:49:09Z</dcterms:modified>
</cp:coreProperties>
</file>