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6FEB-0646-4F23-8059-D4181707D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Django project-</a:t>
            </a:r>
            <a:br>
              <a:rPr lang="en-US" b="1" dirty="0"/>
            </a:br>
            <a:r>
              <a:rPr lang="en-US" b="1" dirty="0"/>
              <a:t>to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75A21-165B-447A-9B08-46A100D1BC82}"/>
              </a:ext>
            </a:extLst>
          </p:cNvPr>
          <p:cNvSpPr txBox="1"/>
          <p:nvPr/>
        </p:nvSpPr>
        <p:spPr>
          <a:xfrm>
            <a:off x="8378190" y="504063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 M </a:t>
            </a:r>
            <a:r>
              <a:rPr lang="en-US" b="1" dirty="0" err="1"/>
              <a:t>Rohanul</a:t>
            </a:r>
            <a:r>
              <a:rPr lang="en-US" b="1" dirty="0"/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421559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A958-4216-45DC-9845-57790FD5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5BFF6-EDB8-48C1-99F2-456F65577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995" y="2286000"/>
            <a:ext cx="6150410" cy="3581400"/>
          </a:xfrm>
        </p:spPr>
      </p:pic>
    </p:spTree>
    <p:extLst>
      <p:ext uri="{BB962C8B-B14F-4D97-AF65-F5344CB8AC3E}">
        <p14:creationId xmlns:p14="http://schemas.microsoft.com/office/powerpoint/2010/main" val="1550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95B5-2921-450C-8B24-B7DE5F8A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E3C5B0-F0CC-47F9-A314-0E264F408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74" y="2286000"/>
            <a:ext cx="8872251" cy="3581400"/>
          </a:xfrm>
        </p:spPr>
      </p:pic>
    </p:spTree>
    <p:extLst>
      <p:ext uri="{BB962C8B-B14F-4D97-AF65-F5344CB8AC3E}">
        <p14:creationId xmlns:p14="http://schemas.microsoft.com/office/powerpoint/2010/main" val="226478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3DD-86A7-471C-9F9C-02062836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38E86-28EA-40BC-87D8-0A3088489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55305"/>
            <a:ext cx="9601200" cy="3242789"/>
          </a:xfrm>
        </p:spPr>
      </p:pic>
    </p:spTree>
    <p:extLst>
      <p:ext uri="{BB962C8B-B14F-4D97-AF65-F5344CB8AC3E}">
        <p14:creationId xmlns:p14="http://schemas.microsoft.com/office/powerpoint/2010/main" val="327973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BC1C-EEE6-486F-A1B9-AFD53A05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task: </a:t>
            </a:r>
            <a:r>
              <a:rPr lang="en-US" sz="3000" dirty="0"/>
              <a:t>Write and submit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7C149-FB3A-460B-8EC7-22637B4F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804" y="2286000"/>
            <a:ext cx="7412791" cy="3581400"/>
          </a:xfrm>
        </p:spPr>
      </p:pic>
    </p:spTree>
    <p:extLst>
      <p:ext uri="{BB962C8B-B14F-4D97-AF65-F5344CB8AC3E}">
        <p14:creationId xmlns:p14="http://schemas.microsoft.com/office/powerpoint/2010/main" val="17717679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{7D41D85B-A070-40B7-A728-B5CAF8D79BF0}TFc3084226-2d0c-440f-9f46-6b48c7a7f670e6ba4a85-fc4a2881d6b3</Template>
  <TotalTime>6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Django project- to do</vt:lpstr>
      <vt:lpstr>Interface:</vt:lpstr>
      <vt:lpstr>Update:</vt:lpstr>
      <vt:lpstr>Search:</vt:lpstr>
      <vt:lpstr>Creating task: Write and 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project- to do</dc:title>
  <dc:creator>Rohan</dc:creator>
  <cp:lastModifiedBy>Rohan</cp:lastModifiedBy>
  <cp:revision>1</cp:revision>
  <dcterms:created xsi:type="dcterms:W3CDTF">2025-07-31T08:22:53Z</dcterms:created>
  <dcterms:modified xsi:type="dcterms:W3CDTF">2025-07-31T08:28:58Z</dcterms:modified>
</cp:coreProperties>
</file>