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0" y="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7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3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5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1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3955-9DDD-DB49-A632-67C4F7FA4A1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D04A-C65F-9442-B6C8-BC36A7EE9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13142" y="1384472"/>
            <a:ext cx="2338888" cy="2336640"/>
            <a:chOff x="1613142" y="1384472"/>
            <a:chExt cx="2338888" cy="2336640"/>
          </a:xfrm>
        </p:grpSpPr>
        <p:grpSp>
          <p:nvGrpSpPr>
            <p:cNvPr id="6" name="Group 5"/>
            <p:cNvGrpSpPr/>
            <p:nvPr/>
          </p:nvGrpSpPr>
          <p:grpSpPr>
            <a:xfrm>
              <a:off x="1613142" y="1384472"/>
              <a:ext cx="2338888" cy="2336640"/>
              <a:chOff x="1613142" y="1384472"/>
              <a:chExt cx="2338888" cy="2336640"/>
            </a:xfrm>
          </p:grpSpPr>
          <p:sp>
            <p:nvSpPr>
              <p:cNvPr id="4" name="Rounded Rectangle 3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873043" y="1980697"/>
              <a:ext cx="1338564" cy="1487450"/>
              <a:chOff x="1979246" y="1773497"/>
              <a:chExt cx="1338564" cy="148745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979246" y="1773497"/>
                <a:ext cx="263136" cy="606422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42382" y="2379919"/>
                <a:ext cx="564266" cy="263164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806648" y="2643083"/>
                <a:ext cx="511162" cy="617864"/>
              </a:xfrm>
              <a:prstGeom prst="line">
                <a:avLst/>
              </a:prstGeom>
              <a:ln w="50800" cap="rnd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5111348"/>
                </p:ext>
              </p:extLst>
            </p:nvPr>
          </p:nvGraphicFramePr>
          <p:xfrm>
            <a:off x="2848743" y="1407397"/>
            <a:ext cx="957821" cy="1746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3" imgW="215900" imgH="393700" progId="Equation.3">
                    <p:embed/>
                  </p:oleObj>
                </mc:Choice>
                <mc:Fallback>
                  <p:oleObj name="Equation" r:id="rId3" imgW="2159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48743" y="1407397"/>
                          <a:ext cx="957821" cy="17466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311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13142" y="1384472"/>
            <a:ext cx="2338888" cy="2336640"/>
            <a:chOff x="1613142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613142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>
              <a:grpSpLocks noChangeAspect="1"/>
            </p:cNvGrpSpPr>
            <p:nvPr/>
          </p:nvGrpSpPr>
          <p:grpSpPr>
            <a:xfrm>
              <a:off x="1812967" y="1748091"/>
              <a:ext cx="538652" cy="1746099"/>
              <a:chOff x="4352886" y="1762055"/>
              <a:chExt cx="921608" cy="298749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352886" y="176205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816865" y="176205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352886" y="199717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16865" y="1997174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52886" y="2226351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16865" y="2226351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352886" y="245519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16865" y="245519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52886" y="268176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816865" y="2681769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352886" y="2910946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816865" y="2910946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352886" y="313978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816865" y="313978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52886" y="3378098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816865" y="3378098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352886" y="3607275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816865" y="3607275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52886" y="383611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816865" y="3836114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52886" y="4062693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816865" y="4062693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352886" y="4291870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816865" y="4291870"/>
                <a:ext cx="231385" cy="228839"/>
              </a:xfrm>
              <a:prstGeom prst="rect">
                <a:avLst/>
              </a:prstGeom>
              <a:noFill/>
              <a:ln cap="rnd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352886" y="452070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6865" y="4520709"/>
                <a:ext cx="457629" cy="2288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>
                <a:stCxn id="13" idx="0"/>
                <a:endCxn id="14" idx="0"/>
              </p:cNvCxnSpPr>
              <p:nvPr/>
            </p:nvCxnSpPr>
            <p:spPr>
              <a:xfrm>
                <a:off x="4581701" y="1762055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3" idx="0"/>
                <a:endCxn id="35" idx="2"/>
              </p:cNvCxnSpPr>
              <p:nvPr/>
            </p:nvCxnSpPr>
            <p:spPr>
              <a:xfrm>
                <a:off x="4581701" y="1762055"/>
                <a:ext cx="0" cy="2758654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7" idx="0"/>
                <a:endCxn id="38" idx="0"/>
              </p:cNvCxnSpPr>
              <p:nvPr/>
            </p:nvCxnSpPr>
            <p:spPr>
              <a:xfrm>
                <a:off x="4581701" y="4520709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3" idx="2"/>
                <a:endCxn id="16" idx="0"/>
              </p:cNvCxnSpPr>
              <p:nvPr/>
            </p:nvCxnSpPr>
            <p:spPr>
              <a:xfrm>
                <a:off x="4581701" y="1990894"/>
                <a:ext cx="350857" cy="628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15" idx="2"/>
                <a:endCxn id="16" idx="2"/>
              </p:cNvCxnSpPr>
              <p:nvPr/>
            </p:nvCxnSpPr>
            <p:spPr>
              <a:xfrm>
                <a:off x="4581701" y="2226013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17" idx="2"/>
                <a:endCxn id="20" idx="0"/>
              </p:cNvCxnSpPr>
              <p:nvPr/>
            </p:nvCxnSpPr>
            <p:spPr>
              <a:xfrm>
                <a:off x="4581701" y="2455190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1" idx="0"/>
                <a:endCxn id="22" idx="0"/>
              </p:cNvCxnSpPr>
              <p:nvPr/>
            </p:nvCxnSpPr>
            <p:spPr>
              <a:xfrm>
                <a:off x="4581701" y="2681769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21" idx="2"/>
                <a:endCxn id="22" idx="2"/>
              </p:cNvCxnSpPr>
              <p:nvPr/>
            </p:nvCxnSpPr>
            <p:spPr>
              <a:xfrm>
                <a:off x="4581701" y="2910608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23" idx="2"/>
                <a:endCxn id="26" idx="0"/>
              </p:cNvCxnSpPr>
              <p:nvPr/>
            </p:nvCxnSpPr>
            <p:spPr>
              <a:xfrm>
                <a:off x="4581701" y="3139785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27" idx="0"/>
                <a:endCxn id="28" idx="0"/>
              </p:cNvCxnSpPr>
              <p:nvPr/>
            </p:nvCxnSpPr>
            <p:spPr>
              <a:xfrm>
                <a:off x="4581701" y="3378098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7" idx="2"/>
                <a:endCxn id="30" idx="0"/>
              </p:cNvCxnSpPr>
              <p:nvPr/>
            </p:nvCxnSpPr>
            <p:spPr>
              <a:xfrm>
                <a:off x="4581701" y="3606937"/>
                <a:ext cx="350857" cy="338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31" idx="0"/>
                <a:endCxn id="32" idx="0"/>
              </p:cNvCxnSpPr>
              <p:nvPr/>
            </p:nvCxnSpPr>
            <p:spPr>
              <a:xfrm>
                <a:off x="4581701" y="3836114"/>
                <a:ext cx="463979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31" idx="2"/>
                <a:endCxn id="34" idx="0"/>
              </p:cNvCxnSpPr>
              <p:nvPr/>
            </p:nvCxnSpPr>
            <p:spPr>
              <a:xfrm flipV="1">
                <a:off x="4581701" y="4062693"/>
                <a:ext cx="350857" cy="226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33" idx="2"/>
                <a:endCxn id="34" idx="2"/>
              </p:cNvCxnSpPr>
              <p:nvPr/>
            </p:nvCxnSpPr>
            <p:spPr>
              <a:xfrm>
                <a:off x="4581701" y="4291532"/>
                <a:ext cx="350857" cy="0"/>
              </a:xfrm>
              <a:prstGeom prst="line">
                <a:avLst/>
              </a:prstGeom>
              <a:ln cap="rnd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2210511" y="1953167"/>
              <a:ext cx="170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b="1" i="1" dirty="0">
                  <a:latin typeface="Apple Chancery"/>
                  <a:cs typeface="Apple Chancery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3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26106" y="1384472"/>
            <a:ext cx="2338888" cy="2336640"/>
            <a:chOff x="1326106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326106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628775" y="1828892"/>
              <a:ext cx="1733550" cy="1447800"/>
              <a:chOff x="1689100" y="1803400"/>
              <a:chExt cx="1733550" cy="14478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144183" y="1803400"/>
                <a:ext cx="368300" cy="203200"/>
              </a:xfrm>
              <a:prstGeom prst="ellipse">
                <a:avLst/>
              </a:prstGeom>
              <a:solidFill>
                <a:srgbClr val="FFFF66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89100" y="2425700"/>
                <a:ext cx="368300" cy="2032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599266" y="2425700"/>
                <a:ext cx="368300" cy="2032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144183" y="3048000"/>
                <a:ext cx="368300" cy="203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54350" y="3048000"/>
                <a:ext cx="368300" cy="203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50" idx="0"/>
                <a:endCxn id="3" idx="4"/>
              </p:cNvCxnSpPr>
              <p:nvPr/>
            </p:nvCxnSpPr>
            <p:spPr>
              <a:xfrm flipV="1">
                <a:off x="1873250" y="2006600"/>
                <a:ext cx="455083" cy="4191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51" idx="0"/>
                <a:endCxn id="3" idx="4"/>
              </p:cNvCxnSpPr>
              <p:nvPr/>
            </p:nvCxnSpPr>
            <p:spPr>
              <a:xfrm flipH="1" flipV="1">
                <a:off x="2328333" y="2006600"/>
                <a:ext cx="455083" cy="4191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3" idx="0"/>
                <a:endCxn id="51" idx="4"/>
              </p:cNvCxnSpPr>
              <p:nvPr/>
            </p:nvCxnSpPr>
            <p:spPr>
              <a:xfrm flipV="1">
                <a:off x="2328333" y="2628900"/>
                <a:ext cx="455083" cy="4191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54" idx="0"/>
                <a:endCxn id="51" idx="4"/>
              </p:cNvCxnSpPr>
              <p:nvPr/>
            </p:nvCxnSpPr>
            <p:spPr>
              <a:xfrm flipH="1" flipV="1">
                <a:off x="2783416" y="2628900"/>
                <a:ext cx="455084" cy="4191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8919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26106" y="1384472"/>
            <a:ext cx="2338888" cy="2336640"/>
            <a:chOff x="1326106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326106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924051" y="1943232"/>
              <a:ext cx="1142999" cy="1333421"/>
              <a:chOff x="1924051" y="1886082"/>
              <a:chExt cx="1142999" cy="133342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4051" y="1886082"/>
                <a:ext cx="1142999" cy="1333421"/>
                <a:chOff x="1771650" y="1828800"/>
                <a:chExt cx="1142999" cy="1333421"/>
              </a:xfrm>
            </p:grpSpPr>
            <p:sp>
              <p:nvSpPr>
                <p:cNvPr id="4" name="Rectangle 3"/>
                <p:cNvSpPr/>
                <p:nvPr/>
              </p:nvSpPr>
              <p:spPr>
                <a:xfrm rot="18900000">
                  <a:off x="2736849" y="2603421"/>
                  <a:ext cx="177800" cy="558800"/>
                </a:xfrm>
                <a:prstGeom prst="rect">
                  <a:avLst/>
                </a:prstGeom>
                <a:solidFill>
                  <a:srgbClr val="4F81B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1771650" y="1828800"/>
                  <a:ext cx="1035050" cy="10350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>
                  <a:spLocks/>
                </p:cNvSpPr>
                <p:nvPr/>
              </p:nvSpPr>
              <p:spPr>
                <a:xfrm>
                  <a:off x="1880302" y="1938098"/>
                  <a:ext cx="817747" cy="8164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Minus 8"/>
              <p:cNvSpPr/>
              <p:nvPr/>
            </p:nvSpPr>
            <p:spPr>
              <a:xfrm>
                <a:off x="2122092" y="2088485"/>
                <a:ext cx="633730" cy="635640"/>
              </a:xfrm>
              <a:prstGeom prst="mathMinus">
                <a:avLst>
                  <a:gd name="adj1" fmla="val 11532"/>
                </a:avLst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073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26106" y="1384472"/>
            <a:ext cx="2338888" cy="2336640"/>
            <a:chOff x="1326106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326106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924051" y="1943232"/>
              <a:ext cx="1142999" cy="1333421"/>
              <a:chOff x="1924051" y="1886082"/>
              <a:chExt cx="1142999" cy="133342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4051" y="1886082"/>
                <a:ext cx="1142999" cy="1333421"/>
                <a:chOff x="1771650" y="1828800"/>
                <a:chExt cx="1142999" cy="1333421"/>
              </a:xfrm>
            </p:grpSpPr>
            <p:sp>
              <p:nvSpPr>
                <p:cNvPr id="4" name="Rectangle 3"/>
                <p:cNvSpPr/>
                <p:nvPr/>
              </p:nvSpPr>
              <p:spPr>
                <a:xfrm rot="18900000">
                  <a:off x="2736849" y="2603421"/>
                  <a:ext cx="177800" cy="558800"/>
                </a:xfrm>
                <a:prstGeom prst="rect">
                  <a:avLst/>
                </a:prstGeom>
                <a:solidFill>
                  <a:srgbClr val="4F81B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1771650" y="1828800"/>
                  <a:ext cx="1035050" cy="103505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>
                  <a:spLocks/>
                </p:cNvSpPr>
                <p:nvPr/>
              </p:nvSpPr>
              <p:spPr>
                <a:xfrm>
                  <a:off x="1880302" y="1938098"/>
                  <a:ext cx="817747" cy="81645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Plus 2"/>
              <p:cNvSpPr/>
              <p:nvPr/>
            </p:nvSpPr>
            <p:spPr>
              <a:xfrm>
                <a:off x="2120900" y="2085849"/>
                <a:ext cx="639064" cy="631926"/>
              </a:xfrm>
              <a:prstGeom prst="mathPlus">
                <a:avLst>
                  <a:gd name="adj1" fmla="val 945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743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26106" y="1384472"/>
            <a:ext cx="2338888" cy="2336640"/>
            <a:chOff x="1326106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326106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Quad Arrow 5"/>
            <p:cNvSpPr/>
            <p:nvPr/>
          </p:nvSpPr>
          <p:spPr>
            <a:xfrm>
              <a:off x="1612900" y="1629080"/>
              <a:ext cx="1765300" cy="1847424"/>
            </a:xfrm>
            <a:prstGeom prst="quadArrow">
              <a:avLst>
                <a:gd name="adj1" fmla="val 4219"/>
                <a:gd name="adj2" fmla="val 7517"/>
                <a:gd name="adj3" fmla="val 14605"/>
              </a:avLst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371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26106" y="1384472"/>
            <a:ext cx="2338888" cy="2336640"/>
            <a:chOff x="1326106" y="1384472"/>
            <a:chExt cx="2338888" cy="2336640"/>
          </a:xfrm>
        </p:grpSpPr>
        <p:grpSp>
          <p:nvGrpSpPr>
            <p:cNvPr id="5" name="Group 4"/>
            <p:cNvGrpSpPr/>
            <p:nvPr/>
          </p:nvGrpSpPr>
          <p:grpSpPr>
            <a:xfrm>
              <a:off x="1326106" y="1384472"/>
              <a:ext cx="2338888" cy="2336640"/>
              <a:chOff x="1613142" y="1384472"/>
              <a:chExt cx="2338888" cy="2336640"/>
            </a:xfrm>
          </p:grpSpPr>
          <p:sp>
            <p:nvSpPr>
              <p:cNvPr id="11" name="Rounded Rectangle 10"/>
              <p:cNvSpPr>
                <a:spLocks noChangeAspect="1"/>
              </p:cNvSpPr>
              <p:nvPr/>
            </p:nvSpPr>
            <p:spPr>
              <a:xfrm>
                <a:off x="1613142" y="1384472"/>
                <a:ext cx="2338888" cy="2336640"/>
              </a:xfrm>
              <a:prstGeom prst="roundRect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>
                <a:spLocks noChangeAspect="1"/>
              </p:cNvSpPr>
              <p:nvPr/>
            </p:nvSpPr>
            <p:spPr>
              <a:xfrm>
                <a:off x="1759590" y="1530776"/>
                <a:ext cx="2045992" cy="2044032"/>
              </a:xfrm>
              <a:prstGeom prst="round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851025" y="2054317"/>
              <a:ext cx="1289050" cy="996950"/>
              <a:chOff x="4324350" y="2025650"/>
              <a:chExt cx="1289050" cy="996950"/>
            </a:xfrm>
          </p:grpSpPr>
          <p:sp>
            <p:nvSpPr>
              <p:cNvPr id="3" name="Round Same Side Corner Rectangle 2"/>
              <p:cNvSpPr/>
              <p:nvPr/>
            </p:nvSpPr>
            <p:spPr>
              <a:xfrm>
                <a:off x="4324350" y="2254250"/>
                <a:ext cx="1289050" cy="768350"/>
              </a:xfrm>
              <a:prstGeom prst="round2Same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552950" y="2025650"/>
                <a:ext cx="831850" cy="603250"/>
                <a:chOff x="4559300" y="2025650"/>
                <a:chExt cx="831850" cy="603250"/>
              </a:xfrm>
              <a:effectLst/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559300" y="2025650"/>
                  <a:ext cx="831850" cy="603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4654550" y="2159000"/>
                  <a:ext cx="641350" cy="190500"/>
                  <a:chOff x="4648200" y="2159000"/>
                  <a:chExt cx="641350" cy="190500"/>
                </a:xfrm>
              </p:grpSpPr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4648200" y="2159000"/>
                    <a:ext cx="641350" cy="63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4648200" y="2254250"/>
                    <a:ext cx="641350" cy="63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648200" y="2343150"/>
                    <a:ext cx="641350" cy="63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79684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</Words>
  <Application>Microsoft Macintosh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Los Alamos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Bergen</dc:creator>
  <cp:lastModifiedBy>Ben Bergen</cp:lastModifiedBy>
  <cp:revision>13</cp:revision>
  <dcterms:created xsi:type="dcterms:W3CDTF">2012-11-05T02:04:32Z</dcterms:created>
  <dcterms:modified xsi:type="dcterms:W3CDTF">2012-11-07T05:58:19Z</dcterms:modified>
</cp:coreProperties>
</file>